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9" r:id="rId1"/>
  </p:sldMasterIdLst>
  <p:sldIdLst>
    <p:sldId id="256" r:id="rId2"/>
    <p:sldId id="271" r:id="rId3"/>
    <p:sldId id="258" r:id="rId4"/>
    <p:sldId id="259" r:id="rId5"/>
    <p:sldId id="266" r:id="rId6"/>
    <p:sldId id="273" r:id="rId7"/>
    <p:sldId id="274" r:id="rId8"/>
    <p:sldId id="277" r:id="rId9"/>
    <p:sldId id="275" r:id="rId10"/>
    <p:sldId id="276" r:id="rId11"/>
    <p:sldId id="278" r:id="rId12"/>
    <p:sldId id="279" r:id="rId13"/>
    <p:sldId id="272" r:id="rId14"/>
    <p:sldId id="262"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A27646-328F-A544-8217-21C152F2A054}" v="10" dt="2024-11-27T16:55:36.032"/>
    <p1510:client id="{624785E2-F558-EA43-89B4-750F8500FF7B}" v="54" dt="2024-11-27T05:21:17.037"/>
    <p1510:client id="{DA63587F-EC6B-475C-FC17-D1FB82306DDC}" v="15" dt="2024-11-27T00:40:09.4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mith, Harriet B." userId="S::harriet.b.smith-1@ou.edu::0258b5c2-9d95-4c82-bd2c-ebbf6fc300ca" providerId="AD" clId="Web-{DE7AE187-3F63-9ACF-061B-29B745A472E5}"/>
    <pc:docChg chg="addSld modSld">
      <pc:chgData name="Smith, Harriet B." userId="S::harriet.b.smith-1@ou.edu::0258b5c2-9d95-4c82-bd2c-ebbf6fc300ca" providerId="AD" clId="Web-{DE7AE187-3F63-9ACF-061B-29B745A472E5}" dt="2024-11-19T00:18:53.262" v="161" actId="20577"/>
      <pc:docMkLst>
        <pc:docMk/>
      </pc:docMkLst>
      <pc:sldChg chg="modSp">
        <pc:chgData name="Smith, Harriet B." userId="S::harriet.b.smith-1@ou.edu::0258b5c2-9d95-4c82-bd2c-ebbf6fc300ca" providerId="AD" clId="Web-{DE7AE187-3F63-9ACF-061B-29B745A472E5}" dt="2024-11-19T00:03:58.038" v="152" actId="20577"/>
        <pc:sldMkLst>
          <pc:docMk/>
          <pc:sldMk cId="109857222" sldId="256"/>
        </pc:sldMkLst>
        <pc:spChg chg="mod">
          <ac:chgData name="Smith, Harriet B." userId="S::harriet.b.smith-1@ou.edu::0258b5c2-9d95-4c82-bd2c-ebbf6fc300ca" providerId="AD" clId="Web-{DE7AE187-3F63-9ACF-061B-29B745A472E5}" dt="2024-11-19T00:03:58.038" v="152" actId="20577"/>
          <ac:spMkLst>
            <pc:docMk/>
            <pc:sldMk cId="109857222" sldId="256"/>
            <ac:spMk id="2" creationId="{00000000-0000-0000-0000-000000000000}"/>
          </ac:spMkLst>
        </pc:spChg>
        <pc:spChg chg="mod">
          <ac:chgData name="Smith, Harriet B." userId="S::harriet.b.smith-1@ou.edu::0258b5c2-9d95-4c82-bd2c-ebbf6fc300ca" providerId="AD" clId="Web-{DE7AE187-3F63-9ACF-061B-29B745A472E5}" dt="2024-11-19T00:02:49.082" v="114" actId="20577"/>
          <ac:spMkLst>
            <pc:docMk/>
            <pc:sldMk cId="109857222" sldId="256"/>
            <ac:spMk id="3" creationId="{00000000-0000-0000-0000-000000000000}"/>
          </ac:spMkLst>
        </pc:spChg>
      </pc:sldChg>
      <pc:sldChg chg="modSp new">
        <pc:chgData name="Smith, Harriet B." userId="S::harriet.b.smith-1@ou.edu::0258b5c2-9d95-4c82-bd2c-ebbf6fc300ca" providerId="AD" clId="Web-{DE7AE187-3F63-9ACF-061B-29B745A472E5}" dt="2024-11-19T00:04:09.758" v="154" actId="20577"/>
        <pc:sldMkLst>
          <pc:docMk/>
          <pc:sldMk cId="627782289" sldId="257"/>
        </pc:sldMkLst>
      </pc:sldChg>
      <pc:sldChg chg="modSp new">
        <pc:chgData name="Smith, Harriet B." userId="S::harriet.b.smith-1@ou.edu::0258b5c2-9d95-4c82-bd2c-ebbf6fc300ca" providerId="AD" clId="Web-{DE7AE187-3F63-9ACF-061B-29B745A472E5}" dt="2024-11-18T23:46:13.183" v="25" actId="20577"/>
        <pc:sldMkLst>
          <pc:docMk/>
          <pc:sldMk cId="1356740441" sldId="258"/>
        </pc:sldMkLst>
        <pc:spChg chg="mod">
          <ac:chgData name="Smith, Harriet B." userId="S::harriet.b.smith-1@ou.edu::0258b5c2-9d95-4c82-bd2c-ebbf6fc300ca" providerId="AD" clId="Web-{DE7AE187-3F63-9ACF-061B-29B745A472E5}" dt="2024-11-18T23:46:13.183" v="25" actId="20577"/>
          <ac:spMkLst>
            <pc:docMk/>
            <pc:sldMk cId="1356740441" sldId="258"/>
            <ac:spMk id="2" creationId="{4B31849B-CE2F-1FA8-4108-C14748D14360}"/>
          </ac:spMkLst>
        </pc:spChg>
      </pc:sldChg>
      <pc:sldChg chg="modSp new">
        <pc:chgData name="Smith, Harriet B." userId="S::harriet.b.smith-1@ou.edu::0258b5c2-9d95-4c82-bd2c-ebbf6fc300ca" providerId="AD" clId="Web-{DE7AE187-3F63-9ACF-061B-29B745A472E5}" dt="2024-11-18T23:46:34.043" v="45" actId="20577"/>
        <pc:sldMkLst>
          <pc:docMk/>
          <pc:sldMk cId="2258301943" sldId="259"/>
        </pc:sldMkLst>
        <pc:spChg chg="mod">
          <ac:chgData name="Smith, Harriet B." userId="S::harriet.b.smith-1@ou.edu::0258b5c2-9d95-4c82-bd2c-ebbf6fc300ca" providerId="AD" clId="Web-{DE7AE187-3F63-9ACF-061B-29B745A472E5}" dt="2024-11-18T23:46:34.043" v="45" actId="20577"/>
          <ac:spMkLst>
            <pc:docMk/>
            <pc:sldMk cId="2258301943" sldId="259"/>
            <ac:spMk id="2" creationId="{3570EA1D-05A1-9EBF-9877-C28C8ABBA1C4}"/>
          </ac:spMkLst>
        </pc:spChg>
      </pc:sldChg>
      <pc:sldChg chg="modSp new">
        <pc:chgData name="Smith, Harriet B." userId="S::harriet.b.smith-1@ou.edu::0258b5c2-9d95-4c82-bd2c-ebbf6fc300ca" providerId="AD" clId="Web-{DE7AE187-3F63-9ACF-061B-29B745A472E5}" dt="2024-11-18T23:47:05.919" v="53" actId="20577"/>
        <pc:sldMkLst>
          <pc:docMk/>
          <pc:sldMk cId="3872425249" sldId="260"/>
        </pc:sldMkLst>
      </pc:sldChg>
      <pc:sldChg chg="modSp new">
        <pc:chgData name="Smith, Harriet B." userId="S::harriet.b.smith-1@ou.edu::0258b5c2-9d95-4c82-bd2c-ebbf6fc300ca" providerId="AD" clId="Web-{DE7AE187-3F63-9ACF-061B-29B745A472E5}" dt="2024-11-18T23:48:30.767" v="64" actId="20577"/>
        <pc:sldMkLst>
          <pc:docMk/>
          <pc:sldMk cId="1803261813" sldId="261"/>
        </pc:sldMkLst>
      </pc:sldChg>
      <pc:sldChg chg="modSp new">
        <pc:chgData name="Smith, Harriet B." userId="S::harriet.b.smith-1@ou.edu::0258b5c2-9d95-4c82-bd2c-ebbf6fc300ca" providerId="AD" clId="Web-{DE7AE187-3F63-9ACF-061B-29B745A472E5}" dt="2024-11-19T00:08:48.800" v="158" actId="20577"/>
        <pc:sldMkLst>
          <pc:docMk/>
          <pc:sldMk cId="2257761" sldId="262"/>
        </pc:sldMkLst>
        <pc:spChg chg="mod">
          <ac:chgData name="Smith, Harriet B." userId="S::harriet.b.smith-1@ou.edu::0258b5c2-9d95-4c82-bd2c-ebbf6fc300ca" providerId="AD" clId="Web-{DE7AE187-3F63-9ACF-061B-29B745A472E5}" dt="2024-11-19T00:08:48.800" v="158" actId="20577"/>
          <ac:spMkLst>
            <pc:docMk/>
            <pc:sldMk cId="2257761" sldId="262"/>
            <ac:spMk id="2" creationId="{D52D2444-146E-3A6C-7FD2-A7D9BBE93861}"/>
          </ac:spMkLst>
        </pc:spChg>
      </pc:sldChg>
      <pc:sldChg chg="modSp new">
        <pc:chgData name="Smith, Harriet B." userId="S::harriet.b.smith-1@ou.edu::0258b5c2-9d95-4c82-bd2c-ebbf6fc300ca" providerId="AD" clId="Web-{DE7AE187-3F63-9ACF-061B-29B745A472E5}" dt="2024-11-19T00:18:53.262" v="161" actId="20577"/>
        <pc:sldMkLst>
          <pc:docMk/>
          <pc:sldMk cId="1802149681" sldId="263"/>
        </pc:sldMkLst>
        <pc:spChg chg="mod">
          <ac:chgData name="Smith, Harriet B." userId="S::harriet.b.smith-1@ou.edu::0258b5c2-9d95-4c82-bd2c-ebbf6fc300ca" providerId="AD" clId="Web-{DE7AE187-3F63-9ACF-061B-29B745A472E5}" dt="2024-11-19T00:18:53.262" v="161" actId="20577"/>
          <ac:spMkLst>
            <pc:docMk/>
            <pc:sldMk cId="1802149681" sldId="263"/>
            <ac:spMk id="2" creationId="{40711706-8715-5FAF-C130-9784F4B02B78}"/>
          </ac:spMkLst>
        </pc:spChg>
      </pc:sldChg>
    </pc:docChg>
  </pc:docChgLst>
  <pc:docChgLst>
    <pc:chgData name="Smith, Harriet B." userId="S::harriet.b.smith-1@ou.edu::0258b5c2-9d95-4c82-bd2c-ebbf6fc300ca" providerId="AD" clId="Web-{42CA9AE7-AB52-B7CD-4526-EACE806690F3}"/>
    <pc:docChg chg="addSld delSld modSld sldOrd">
      <pc:chgData name="Smith, Harriet B." userId="S::harriet.b.smith-1@ou.edu::0258b5c2-9d95-4c82-bd2c-ebbf6fc300ca" providerId="AD" clId="Web-{42CA9AE7-AB52-B7CD-4526-EACE806690F3}" dt="2024-11-25T18:12:25.564" v="1625" actId="20577"/>
      <pc:docMkLst>
        <pc:docMk/>
      </pc:docMkLst>
      <pc:sldChg chg="modSp">
        <pc:chgData name="Smith, Harriet B." userId="S::harriet.b.smith-1@ou.edu::0258b5c2-9d95-4c82-bd2c-ebbf6fc300ca" providerId="AD" clId="Web-{42CA9AE7-AB52-B7CD-4526-EACE806690F3}" dt="2024-11-25T17:45:01.063" v="315" actId="14100"/>
        <pc:sldMkLst>
          <pc:docMk/>
          <pc:sldMk cId="1356740441" sldId="258"/>
        </pc:sldMkLst>
        <pc:spChg chg="mod">
          <ac:chgData name="Smith, Harriet B." userId="S::harriet.b.smith-1@ou.edu::0258b5c2-9d95-4c82-bd2c-ebbf6fc300ca" providerId="AD" clId="Web-{42CA9AE7-AB52-B7CD-4526-EACE806690F3}" dt="2024-11-25T17:45:01.063" v="315" actId="14100"/>
          <ac:spMkLst>
            <pc:docMk/>
            <pc:sldMk cId="1356740441" sldId="258"/>
            <ac:spMk id="3" creationId="{FC5552D9-DEA2-FC54-1141-79A63EC5AF31}"/>
          </ac:spMkLst>
        </pc:spChg>
      </pc:sldChg>
      <pc:sldChg chg="modSp ord">
        <pc:chgData name="Smith, Harriet B." userId="S::harriet.b.smith-1@ou.edu::0258b5c2-9d95-4c82-bd2c-ebbf6fc300ca" providerId="AD" clId="Web-{42CA9AE7-AB52-B7CD-4526-EACE806690F3}" dt="2024-11-25T17:45:58.332" v="323" actId="20577"/>
        <pc:sldMkLst>
          <pc:docMk/>
          <pc:sldMk cId="2258301943" sldId="259"/>
        </pc:sldMkLst>
        <pc:spChg chg="mod">
          <ac:chgData name="Smith, Harriet B." userId="S::harriet.b.smith-1@ou.edu::0258b5c2-9d95-4c82-bd2c-ebbf6fc300ca" providerId="AD" clId="Web-{42CA9AE7-AB52-B7CD-4526-EACE806690F3}" dt="2024-11-25T17:45:58.332" v="323" actId="20577"/>
          <ac:spMkLst>
            <pc:docMk/>
            <pc:sldMk cId="2258301943" sldId="259"/>
            <ac:spMk id="2" creationId="{3570EA1D-05A1-9EBF-9877-C28C8ABBA1C4}"/>
          </ac:spMkLst>
        </pc:spChg>
        <pc:spChg chg="mod">
          <ac:chgData name="Smith, Harriet B." userId="S::harriet.b.smith-1@ou.edu::0258b5c2-9d95-4c82-bd2c-ebbf6fc300ca" providerId="AD" clId="Web-{42CA9AE7-AB52-B7CD-4526-EACE806690F3}" dt="2024-11-25T17:45:44.893" v="320" actId="20577"/>
          <ac:spMkLst>
            <pc:docMk/>
            <pc:sldMk cId="2258301943" sldId="259"/>
            <ac:spMk id="3" creationId="{1D275D3C-7E62-96E6-78E7-6EC57C536CA4}"/>
          </ac:spMkLst>
        </pc:spChg>
      </pc:sldChg>
      <pc:sldChg chg="del mod modShow">
        <pc:chgData name="Smith, Harriet B." userId="S::harriet.b.smith-1@ou.edu::0258b5c2-9d95-4c82-bd2c-ebbf6fc300ca" providerId="AD" clId="Web-{42CA9AE7-AB52-B7CD-4526-EACE806690F3}" dt="2024-11-25T18:03:10.657" v="1118"/>
        <pc:sldMkLst>
          <pc:docMk/>
          <pc:sldMk cId="1803261813" sldId="261"/>
        </pc:sldMkLst>
      </pc:sldChg>
      <pc:sldChg chg="modSp">
        <pc:chgData name="Smith, Harriet B." userId="S::harriet.b.smith-1@ou.edu::0258b5c2-9d95-4c82-bd2c-ebbf6fc300ca" providerId="AD" clId="Web-{42CA9AE7-AB52-B7CD-4526-EACE806690F3}" dt="2024-11-25T18:12:25.564" v="1625" actId="20577"/>
        <pc:sldMkLst>
          <pc:docMk/>
          <pc:sldMk cId="2257761" sldId="262"/>
        </pc:sldMkLst>
        <pc:spChg chg="mod">
          <ac:chgData name="Smith, Harriet B." userId="S::harriet.b.smith-1@ou.edu::0258b5c2-9d95-4c82-bd2c-ebbf6fc300ca" providerId="AD" clId="Web-{42CA9AE7-AB52-B7CD-4526-EACE806690F3}" dt="2024-11-25T18:12:25.564" v="1625" actId="20577"/>
          <ac:spMkLst>
            <pc:docMk/>
            <pc:sldMk cId="2257761" sldId="262"/>
            <ac:spMk id="3" creationId="{92F58E23-3889-AB1E-BCEF-4DE64C93878C}"/>
          </ac:spMkLst>
        </pc:spChg>
      </pc:sldChg>
      <pc:sldChg chg="del">
        <pc:chgData name="Smith, Harriet B." userId="S::harriet.b.smith-1@ou.edu::0258b5c2-9d95-4c82-bd2c-ebbf6fc300ca" providerId="AD" clId="Web-{42CA9AE7-AB52-B7CD-4526-EACE806690F3}" dt="2024-11-25T18:07:07.233" v="1213"/>
        <pc:sldMkLst>
          <pc:docMk/>
          <pc:sldMk cId="1573302062" sldId="264"/>
        </pc:sldMkLst>
      </pc:sldChg>
      <pc:sldChg chg="ord">
        <pc:chgData name="Smith, Harriet B." userId="S::harriet.b.smith-1@ou.edu::0258b5c2-9d95-4c82-bd2c-ebbf6fc300ca" providerId="AD" clId="Web-{42CA9AE7-AB52-B7CD-4526-EACE806690F3}" dt="2024-11-25T18:03:07.704" v="1117"/>
        <pc:sldMkLst>
          <pc:docMk/>
          <pc:sldMk cId="422610857" sldId="266"/>
        </pc:sldMkLst>
      </pc:sldChg>
      <pc:sldChg chg="del">
        <pc:chgData name="Smith, Harriet B." userId="S::harriet.b.smith-1@ou.edu::0258b5c2-9d95-4c82-bd2c-ebbf6fc300ca" providerId="AD" clId="Web-{42CA9AE7-AB52-B7CD-4526-EACE806690F3}" dt="2024-11-25T18:03:21.751" v="1120"/>
        <pc:sldMkLst>
          <pc:docMk/>
          <pc:sldMk cId="1566181632" sldId="267"/>
        </pc:sldMkLst>
      </pc:sldChg>
      <pc:sldChg chg="del">
        <pc:chgData name="Smith, Harriet B." userId="S::harriet.b.smith-1@ou.edu::0258b5c2-9d95-4c82-bd2c-ebbf6fc300ca" providerId="AD" clId="Web-{42CA9AE7-AB52-B7CD-4526-EACE806690F3}" dt="2024-11-25T18:03:21.736" v="1119"/>
        <pc:sldMkLst>
          <pc:docMk/>
          <pc:sldMk cId="69741357" sldId="269"/>
        </pc:sldMkLst>
      </pc:sldChg>
      <pc:sldChg chg="modSp">
        <pc:chgData name="Smith, Harriet B." userId="S::harriet.b.smith-1@ou.edu::0258b5c2-9d95-4c82-bd2c-ebbf6fc300ca" providerId="AD" clId="Web-{42CA9AE7-AB52-B7CD-4526-EACE806690F3}" dt="2024-11-25T17:40:44.173" v="156"/>
        <pc:sldMkLst>
          <pc:docMk/>
          <pc:sldMk cId="1358507658" sldId="271"/>
        </pc:sldMkLst>
        <pc:spChg chg="mod">
          <ac:chgData name="Smith, Harriet B." userId="S::harriet.b.smith-1@ou.edu::0258b5c2-9d95-4c82-bd2c-ebbf6fc300ca" providerId="AD" clId="Web-{42CA9AE7-AB52-B7CD-4526-EACE806690F3}" dt="2024-11-25T17:40:38.297" v="155" actId="14100"/>
          <ac:spMkLst>
            <pc:docMk/>
            <pc:sldMk cId="1358507658" sldId="271"/>
            <ac:spMk id="2" creationId="{A69625B9-F56F-7AFF-45FE-208112E6F9A0}"/>
          </ac:spMkLst>
        </pc:spChg>
      </pc:sldChg>
      <pc:sldChg chg="addSp delSp modSp add replId">
        <pc:chgData name="Smith, Harriet B." userId="S::harriet.b.smith-1@ou.edu::0258b5c2-9d95-4c82-bd2c-ebbf6fc300ca" providerId="AD" clId="Web-{42CA9AE7-AB52-B7CD-4526-EACE806690F3}" dt="2024-11-25T17:51:38.757" v="617"/>
        <pc:sldMkLst>
          <pc:docMk/>
          <pc:sldMk cId="1210761243" sldId="273"/>
        </pc:sldMkLst>
        <pc:spChg chg="mod">
          <ac:chgData name="Smith, Harriet B." userId="S::harriet.b.smith-1@ou.edu::0258b5c2-9d95-4c82-bd2c-ebbf6fc300ca" providerId="AD" clId="Web-{42CA9AE7-AB52-B7CD-4526-EACE806690F3}" dt="2024-11-25T17:51:38.757" v="617"/>
          <ac:spMkLst>
            <pc:docMk/>
            <pc:sldMk cId="1210761243" sldId="273"/>
            <ac:spMk id="2" creationId="{3570EA1D-05A1-9EBF-9877-C28C8ABBA1C4}"/>
          </ac:spMkLst>
        </pc:spChg>
        <pc:spChg chg="mod">
          <ac:chgData name="Smith, Harriet B." userId="S::harriet.b.smith-1@ou.edu::0258b5c2-9d95-4c82-bd2c-ebbf6fc300ca" providerId="AD" clId="Web-{42CA9AE7-AB52-B7CD-4526-EACE806690F3}" dt="2024-11-25T17:51:38.757" v="617"/>
          <ac:spMkLst>
            <pc:docMk/>
            <pc:sldMk cId="1210761243" sldId="273"/>
            <ac:spMk id="3" creationId="{1D275D3C-7E62-96E6-78E7-6EC57C536CA4}"/>
          </ac:spMkLst>
        </pc:spChg>
        <pc:picChg chg="add mod">
          <ac:chgData name="Smith, Harriet B." userId="S::harriet.b.smith-1@ou.edu::0258b5c2-9d95-4c82-bd2c-ebbf6fc300ca" providerId="AD" clId="Web-{42CA9AE7-AB52-B7CD-4526-EACE806690F3}" dt="2024-11-25T17:51:38.757" v="617"/>
          <ac:picMkLst>
            <pc:docMk/>
            <pc:sldMk cId="1210761243" sldId="273"/>
            <ac:picMk id="4" creationId="{2174634F-0EA9-A254-61BD-27872B02A365}"/>
          </ac:picMkLst>
        </pc:picChg>
      </pc:sldChg>
      <pc:sldChg chg="addSp delSp modSp add replId">
        <pc:chgData name="Smith, Harriet B." userId="S::harriet.b.smith-1@ou.edu::0258b5c2-9d95-4c82-bd2c-ebbf6fc300ca" providerId="AD" clId="Web-{42CA9AE7-AB52-B7CD-4526-EACE806690F3}" dt="2024-11-25T18:08:40.035" v="1276"/>
        <pc:sldMkLst>
          <pc:docMk/>
          <pc:sldMk cId="2532398450" sldId="274"/>
        </pc:sldMkLst>
        <pc:spChg chg="mod">
          <ac:chgData name="Smith, Harriet B." userId="S::harriet.b.smith-1@ou.edu::0258b5c2-9d95-4c82-bd2c-ebbf6fc300ca" providerId="AD" clId="Web-{42CA9AE7-AB52-B7CD-4526-EACE806690F3}" dt="2024-11-25T18:08:40.035" v="1276"/>
          <ac:spMkLst>
            <pc:docMk/>
            <pc:sldMk cId="2532398450" sldId="274"/>
            <ac:spMk id="2" creationId="{3570EA1D-05A1-9EBF-9877-C28C8ABBA1C4}"/>
          </ac:spMkLst>
        </pc:spChg>
        <pc:spChg chg="mod">
          <ac:chgData name="Smith, Harriet B." userId="S::harriet.b.smith-1@ou.edu::0258b5c2-9d95-4c82-bd2c-ebbf6fc300ca" providerId="AD" clId="Web-{42CA9AE7-AB52-B7CD-4526-EACE806690F3}" dt="2024-11-25T18:08:40.035" v="1276"/>
          <ac:spMkLst>
            <pc:docMk/>
            <pc:sldMk cId="2532398450" sldId="274"/>
            <ac:spMk id="3" creationId="{1D275D3C-7E62-96E6-78E7-6EC57C536CA4}"/>
          </ac:spMkLst>
        </pc:spChg>
        <pc:picChg chg="add mod">
          <ac:chgData name="Smith, Harriet B." userId="S::harriet.b.smith-1@ou.edu::0258b5c2-9d95-4c82-bd2c-ebbf6fc300ca" providerId="AD" clId="Web-{42CA9AE7-AB52-B7CD-4526-EACE806690F3}" dt="2024-11-25T18:08:40.035" v="1276"/>
          <ac:picMkLst>
            <pc:docMk/>
            <pc:sldMk cId="2532398450" sldId="274"/>
            <ac:picMk id="5" creationId="{304C5734-E8A5-40BF-F547-2A3B270FDF79}"/>
          </ac:picMkLst>
        </pc:picChg>
      </pc:sldChg>
      <pc:sldChg chg="addSp delSp modSp add replId">
        <pc:chgData name="Smith, Harriet B." userId="S::harriet.b.smith-1@ou.edu::0258b5c2-9d95-4c82-bd2c-ebbf6fc300ca" providerId="AD" clId="Web-{42CA9AE7-AB52-B7CD-4526-EACE806690F3}" dt="2024-11-25T17:59:54.052" v="992" actId="20577"/>
        <pc:sldMkLst>
          <pc:docMk/>
          <pc:sldMk cId="8914961" sldId="275"/>
        </pc:sldMkLst>
        <pc:spChg chg="mod">
          <ac:chgData name="Smith, Harriet B." userId="S::harriet.b.smith-1@ou.edu::0258b5c2-9d95-4c82-bd2c-ebbf6fc300ca" providerId="AD" clId="Web-{42CA9AE7-AB52-B7CD-4526-EACE806690F3}" dt="2024-11-25T17:59:54.052" v="992" actId="20577"/>
          <ac:spMkLst>
            <pc:docMk/>
            <pc:sldMk cId="8914961" sldId="275"/>
            <ac:spMk id="2" creationId="{3570EA1D-05A1-9EBF-9877-C28C8ABBA1C4}"/>
          </ac:spMkLst>
        </pc:spChg>
        <pc:picChg chg="add mod ord modCrop">
          <ac:chgData name="Smith, Harriet B." userId="S::harriet.b.smith-1@ou.edu::0258b5c2-9d95-4c82-bd2c-ebbf6fc300ca" providerId="AD" clId="Web-{42CA9AE7-AB52-B7CD-4526-EACE806690F3}" dt="2024-11-25T17:59:32.082" v="990"/>
          <ac:picMkLst>
            <pc:docMk/>
            <pc:sldMk cId="8914961" sldId="275"/>
            <ac:picMk id="4" creationId="{15DBA23A-2267-B1D5-E6F4-F7AD57510C66}"/>
          </ac:picMkLst>
        </pc:picChg>
        <pc:picChg chg="add mod modCrop">
          <ac:chgData name="Smith, Harriet B." userId="S::harriet.b.smith-1@ou.edu::0258b5c2-9d95-4c82-bd2c-ebbf6fc300ca" providerId="AD" clId="Web-{42CA9AE7-AB52-B7CD-4526-EACE806690F3}" dt="2024-11-25T17:59:32.082" v="990"/>
          <ac:picMkLst>
            <pc:docMk/>
            <pc:sldMk cId="8914961" sldId="275"/>
            <ac:picMk id="8" creationId="{25E1869C-5CB6-84E2-04CA-F411BCAF6A68}"/>
          </ac:picMkLst>
        </pc:picChg>
      </pc:sldChg>
      <pc:sldChg chg="addSp delSp modSp new mod setBg">
        <pc:chgData name="Smith, Harriet B." userId="S::harriet.b.smith-1@ou.edu::0258b5c2-9d95-4c82-bd2c-ebbf6fc300ca" providerId="AD" clId="Web-{42CA9AE7-AB52-B7CD-4526-EACE806690F3}" dt="2024-11-25T18:08:54.052" v="1277"/>
        <pc:sldMkLst>
          <pc:docMk/>
          <pc:sldMk cId="2656859031" sldId="276"/>
        </pc:sldMkLst>
        <pc:spChg chg="mod">
          <ac:chgData name="Smith, Harriet B." userId="S::harriet.b.smith-1@ou.edu::0258b5c2-9d95-4c82-bd2c-ebbf6fc300ca" providerId="AD" clId="Web-{42CA9AE7-AB52-B7CD-4526-EACE806690F3}" dt="2024-11-25T18:08:54.052" v="1277"/>
          <ac:spMkLst>
            <pc:docMk/>
            <pc:sldMk cId="2656859031" sldId="276"/>
            <ac:spMk id="2" creationId="{0A500634-E4BA-C6CC-DA63-82A24A9E5850}"/>
          </ac:spMkLst>
        </pc:spChg>
        <pc:picChg chg="add mod ord">
          <ac:chgData name="Smith, Harriet B." userId="S::harriet.b.smith-1@ou.edu::0258b5c2-9d95-4c82-bd2c-ebbf6fc300ca" providerId="AD" clId="Web-{42CA9AE7-AB52-B7CD-4526-EACE806690F3}" dt="2024-11-25T18:08:54.052" v="1277"/>
          <ac:picMkLst>
            <pc:docMk/>
            <pc:sldMk cId="2656859031" sldId="276"/>
            <ac:picMk id="4" creationId="{23783B16-2E71-6202-1537-B881473F2BEA}"/>
          </ac:picMkLst>
        </pc:picChg>
      </pc:sldChg>
      <pc:sldChg chg="addSp delSp modSp new mod ord setBg">
        <pc:chgData name="Smith, Harriet B." userId="S::harriet.b.smith-1@ou.edu::0258b5c2-9d95-4c82-bd2c-ebbf6fc300ca" providerId="AD" clId="Web-{42CA9AE7-AB52-B7CD-4526-EACE806690F3}" dt="2024-11-25T18:08:17.862" v="1275"/>
        <pc:sldMkLst>
          <pc:docMk/>
          <pc:sldMk cId="2196369812" sldId="277"/>
        </pc:sldMkLst>
        <pc:spChg chg="mod">
          <ac:chgData name="Smith, Harriet B." userId="S::harriet.b.smith-1@ou.edu::0258b5c2-9d95-4c82-bd2c-ebbf6fc300ca" providerId="AD" clId="Web-{42CA9AE7-AB52-B7CD-4526-EACE806690F3}" dt="2024-11-25T18:08:06.533" v="1274"/>
          <ac:spMkLst>
            <pc:docMk/>
            <pc:sldMk cId="2196369812" sldId="277"/>
            <ac:spMk id="2" creationId="{E205ED9A-E508-65DA-9513-7DDE5662AA57}"/>
          </ac:spMkLst>
        </pc:spChg>
        <pc:picChg chg="add mod ord">
          <ac:chgData name="Smith, Harriet B." userId="S::harriet.b.smith-1@ou.edu::0258b5c2-9d95-4c82-bd2c-ebbf6fc300ca" providerId="AD" clId="Web-{42CA9AE7-AB52-B7CD-4526-EACE806690F3}" dt="2024-11-25T18:07:36.547" v="1218"/>
          <ac:picMkLst>
            <pc:docMk/>
            <pc:sldMk cId="2196369812" sldId="277"/>
            <ac:picMk id="4" creationId="{6C25519E-0854-71A9-78EB-919C3585CAC9}"/>
          </ac:picMkLst>
        </pc:picChg>
      </pc:sldChg>
    </pc:docChg>
  </pc:docChgLst>
  <pc:docChgLst>
    <pc:chgData name="Smith, Harriet B." userId="S::harriet.b.smith-1@ou.edu::0258b5c2-9d95-4c82-bd2c-ebbf6fc300ca" providerId="AD" clId="Web-{3EA27646-328F-A544-8217-21C152F2A054}"/>
    <pc:docChg chg="modSld">
      <pc:chgData name="Smith, Harriet B." userId="S::harriet.b.smith-1@ou.edu::0258b5c2-9d95-4c82-bd2c-ebbf6fc300ca" providerId="AD" clId="Web-{3EA27646-328F-A544-8217-21C152F2A054}" dt="2024-11-27T16:55:36.032" v="9" actId="1076"/>
      <pc:docMkLst>
        <pc:docMk/>
      </pc:docMkLst>
      <pc:sldChg chg="modSp">
        <pc:chgData name="Smith, Harriet B." userId="S::harriet.b.smith-1@ou.edu::0258b5c2-9d95-4c82-bd2c-ebbf6fc300ca" providerId="AD" clId="Web-{3EA27646-328F-A544-8217-21C152F2A054}" dt="2024-11-27T16:55:36.032" v="9" actId="1076"/>
        <pc:sldMkLst>
          <pc:docMk/>
          <pc:sldMk cId="1210761243" sldId="273"/>
        </pc:sldMkLst>
        <pc:picChg chg="mod">
          <ac:chgData name="Smith, Harriet B." userId="S::harriet.b.smith-1@ou.edu::0258b5c2-9d95-4c82-bd2c-ebbf6fc300ca" providerId="AD" clId="Web-{3EA27646-328F-A544-8217-21C152F2A054}" dt="2024-11-27T16:55:36.032" v="9" actId="1076"/>
          <ac:picMkLst>
            <pc:docMk/>
            <pc:sldMk cId="1210761243" sldId="273"/>
            <ac:picMk id="4" creationId="{2174634F-0EA9-A254-61BD-27872B02A365}"/>
          </ac:picMkLst>
        </pc:picChg>
      </pc:sldChg>
      <pc:sldChg chg="modSp">
        <pc:chgData name="Smith, Harriet B." userId="S::harriet.b.smith-1@ou.edu::0258b5c2-9d95-4c82-bd2c-ebbf6fc300ca" providerId="AD" clId="Web-{3EA27646-328F-A544-8217-21C152F2A054}" dt="2024-11-27T16:43:55.716" v="3" actId="14100"/>
        <pc:sldMkLst>
          <pc:docMk/>
          <pc:sldMk cId="2532398450" sldId="274"/>
        </pc:sldMkLst>
        <pc:spChg chg="mod">
          <ac:chgData name="Smith, Harriet B." userId="S::harriet.b.smith-1@ou.edu::0258b5c2-9d95-4c82-bd2c-ebbf6fc300ca" providerId="AD" clId="Web-{3EA27646-328F-A544-8217-21C152F2A054}" dt="2024-11-27T16:43:47.856" v="2" actId="1076"/>
          <ac:spMkLst>
            <pc:docMk/>
            <pc:sldMk cId="2532398450" sldId="274"/>
            <ac:spMk id="2" creationId="{3570EA1D-05A1-9EBF-9877-C28C8ABBA1C4}"/>
          </ac:spMkLst>
        </pc:spChg>
        <pc:spChg chg="mod">
          <ac:chgData name="Smith, Harriet B." userId="S::harriet.b.smith-1@ou.edu::0258b5c2-9d95-4c82-bd2c-ebbf6fc300ca" providerId="AD" clId="Web-{3EA27646-328F-A544-8217-21C152F2A054}" dt="2024-11-27T16:43:55.716" v="3" actId="14100"/>
          <ac:spMkLst>
            <pc:docMk/>
            <pc:sldMk cId="2532398450" sldId="274"/>
            <ac:spMk id="3" creationId="{1D275D3C-7E62-96E6-78E7-6EC57C536CA4}"/>
          </ac:spMkLst>
        </pc:spChg>
        <pc:picChg chg="mod">
          <ac:chgData name="Smith, Harriet B." userId="S::harriet.b.smith-1@ou.edu::0258b5c2-9d95-4c82-bd2c-ebbf6fc300ca" providerId="AD" clId="Web-{3EA27646-328F-A544-8217-21C152F2A054}" dt="2024-11-27T16:43:39.903" v="0" actId="14100"/>
          <ac:picMkLst>
            <pc:docMk/>
            <pc:sldMk cId="2532398450" sldId="274"/>
            <ac:picMk id="5" creationId="{304C5734-E8A5-40BF-F547-2A3B270FDF79}"/>
          </ac:picMkLst>
        </pc:picChg>
      </pc:sldChg>
      <pc:sldChg chg="modSp">
        <pc:chgData name="Smith, Harriet B." userId="S::harriet.b.smith-1@ou.edu::0258b5c2-9d95-4c82-bd2c-ebbf6fc300ca" providerId="AD" clId="Web-{3EA27646-328F-A544-8217-21C152F2A054}" dt="2024-11-27T16:44:16.420" v="5" actId="1076"/>
        <pc:sldMkLst>
          <pc:docMk/>
          <pc:sldMk cId="8914961" sldId="275"/>
        </pc:sldMkLst>
        <pc:spChg chg="mod">
          <ac:chgData name="Smith, Harriet B." userId="S::harriet.b.smith-1@ou.edu::0258b5c2-9d95-4c82-bd2c-ebbf6fc300ca" providerId="AD" clId="Web-{3EA27646-328F-A544-8217-21C152F2A054}" dt="2024-11-27T16:44:16.420" v="5" actId="1076"/>
          <ac:spMkLst>
            <pc:docMk/>
            <pc:sldMk cId="8914961" sldId="275"/>
            <ac:spMk id="2" creationId="{3570EA1D-05A1-9EBF-9877-C28C8ABBA1C4}"/>
          </ac:spMkLst>
        </pc:spChg>
      </pc:sldChg>
      <pc:sldChg chg="modSp">
        <pc:chgData name="Smith, Harriet B." userId="S::harriet.b.smith-1@ou.edu::0258b5c2-9d95-4c82-bd2c-ebbf6fc300ca" providerId="AD" clId="Web-{3EA27646-328F-A544-8217-21C152F2A054}" dt="2024-11-27T16:44:22.935" v="7" actId="1076"/>
        <pc:sldMkLst>
          <pc:docMk/>
          <pc:sldMk cId="2656859031" sldId="276"/>
        </pc:sldMkLst>
        <pc:picChg chg="mod">
          <ac:chgData name="Smith, Harriet B." userId="S::harriet.b.smith-1@ou.edu::0258b5c2-9d95-4c82-bd2c-ebbf6fc300ca" providerId="AD" clId="Web-{3EA27646-328F-A544-8217-21C152F2A054}" dt="2024-11-27T16:44:22.935" v="7" actId="1076"/>
          <ac:picMkLst>
            <pc:docMk/>
            <pc:sldMk cId="2656859031" sldId="276"/>
            <ac:picMk id="4" creationId="{23783B16-2E71-6202-1537-B881473F2BEA}"/>
          </ac:picMkLst>
        </pc:picChg>
      </pc:sldChg>
    </pc:docChg>
  </pc:docChgLst>
  <pc:docChgLst>
    <pc:chgData name="Ajisegiri, Abdulmalik O." userId="e1f42475-430e-4408-819c-5fd29bbd71c1" providerId="ADAL" clId="{624785E2-F558-EA43-89B4-750F8500FF7B}"/>
    <pc:docChg chg="undo custSel addSld delSld modSld sldOrd modMainMaster">
      <pc:chgData name="Ajisegiri, Abdulmalik O." userId="e1f42475-430e-4408-819c-5fd29bbd71c1" providerId="ADAL" clId="{624785E2-F558-EA43-89B4-750F8500FF7B}" dt="2024-11-27T05:21:49.400" v="471" actId="255"/>
      <pc:docMkLst>
        <pc:docMk/>
      </pc:docMkLst>
      <pc:sldChg chg="addSp delSp modSp mod modMedia delDesignElem">
        <pc:chgData name="Ajisegiri, Abdulmalik O." userId="e1f42475-430e-4408-819c-5fd29bbd71c1" providerId="ADAL" clId="{624785E2-F558-EA43-89B4-750F8500FF7B}" dt="2024-11-27T05:19:06.313" v="416"/>
        <pc:sldMkLst>
          <pc:docMk/>
          <pc:sldMk cId="109857222" sldId="256"/>
        </pc:sldMkLst>
        <pc:spChg chg="mod">
          <ac:chgData name="Ajisegiri, Abdulmalik O." userId="e1f42475-430e-4408-819c-5fd29bbd71c1" providerId="ADAL" clId="{624785E2-F558-EA43-89B4-750F8500FF7B}" dt="2024-11-27T05:19:03.582" v="414" actId="26606"/>
          <ac:spMkLst>
            <pc:docMk/>
            <pc:sldMk cId="109857222" sldId="256"/>
            <ac:spMk id="2" creationId="{00000000-0000-0000-0000-000000000000}"/>
          </ac:spMkLst>
        </pc:spChg>
        <pc:spChg chg="mod">
          <ac:chgData name="Ajisegiri, Abdulmalik O." userId="e1f42475-430e-4408-819c-5fd29bbd71c1" providerId="ADAL" clId="{624785E2-F558-EA43-89B4-750F8500FF7B}" dt="2024-11-27T05:19:03.582" v="414" actId="26606"/>
          <ac:spMkLst>
            <pc:docMk/>
            <pc:sldMk cId="109857222" sldId="256"/>
            <ac:spMk id="3" creationId="{00000000-0000-0000-0000-000000000000}"/>
          </ac:spMkLst>
        </pc:spChg>
        <pc:spChg chg="add">
          <ac:chgData name="Ajisegiri, Abdulmalik O." userId="e1f42475-430e-4408-819c-5fd29bbd71c1" providerId="ADAL" clId="{624785E2-F558-EA43-89B4-750F8500FF7B}" dt="2024-11-27T05:19:03.582" v="414" actId="26606"/>
          <ac:spMkLst>
            <pc:docMk/>
            <pc:sldMk cId="109857222" sldId="256"/>
            <ac:spMk id="9" creationId="{6F828D28-8E09-41CC-8229-3070B5467A96}"/>
          </ac:spMkLst>
        </pc:spChg>
        <pc:spChg chg="add">
          <ac:chgData name="Ajisegiri, Abdulmalik O." userId="e1f42475-430e-4408-819c-5fd29bbd71c1" providerId="ADAL" clId="{624785E2-F558-EA43-89B4-750F8500FF7B}" dt="2024-11-27T05:19:03.582" v="414" actId="26606"/>
          <ac:spMkLst>
            <pc:docMk/>
            <pc:sldMk cId="109857222" sldId="256"/>
            <ac:spMk id="11" creationId="{D5B012D8-7F27-4758-9AC6-C889B154BD73}"/>
          </ac:spMkLst>
        </pc:spChg>
        <pc:spChg chg="add">
          <ac:chgData name="Ajisegiri, Abdulmalik O." userId="e1f42475-430e-4408-819c-5fd29bbd71c1" providerId="ADAL" clId="{624785E2-F558-EA43-89B4-750F8500FF7B}" dt="2024-11-27T05:19:03.582" v="414" actId="26606"/>
          <ac:spMkLst>
            <pc:docMk/>
            <pc:sldMk cId="109857222" sldId="256"/>
            <ac:spMk id="13" creationId="{4063B759-00FC-46D1-9898-8E8625268FAF}"/>
          </ac:spMkLst>
        </pc:spChg>
        <pc:spChg chg="del">
          <ac:chgData name="Ajisegiri, Abdulmalik O." userId="e1f42475-430e-4408-819c-5fd29bbd71c1" providerId="ADAL" clId="{624785E2-F558-EA43-89B4-750F8500FF7B}" dt="2024-11-27T05:17:04.432" v="292"/>
          <ac:spMkLst>
            <pc:docMk/>
            <pc:sldMk cId="109857222" sldId="256"/>
            <ac:spMk id="30" creationId="{C3896A03-3945-419A-B66B-4EE266EDD152}"/>
          </ac:spMkLst>
        </pc:spChg>
        <pc:spChg chg="del">
          <ac:chgData name="Ajisegiri, Abdulmalik O." userId="e1f42475-430e-4408-819c-5fd29bbd71c1" providerId="ADAL" clId="{624785E2-F558-EA43-89B4-750F8500FF7B}" dt="2024-11-27T05:17:04.432" v="292"/>
          <ac:spMkLst>
            <pc:docMk/>
            <pc:sldMk cId="109857222" sldId="256"/>
            <ac:spMk id="32" creationId="{B34F5AD2-EDBD-4BBD-A55C-EAFFD0C7097A}"/>
          </ac:spMkLst>
        </pc:spChg>
        <pc:spChg chg="del">
          <ac:chgData name="Ajisegiri, Abdulmalik O." userId="e1f42475-430e-4408-819c-5fd29bbd71c1" providerId="ADAL" clId="{624785E2-F558-EA43-89B4-750F8500FF7B}" dt="2024-11-27T05:17:04.432" v="292"/>
          <ac:spMkLst>
            <pc:docMk/>
            <pc:sldMk cId="109857222" sldId="256"/>
            <ac:spMk id="34" creationId="{6832F003-FCA6-4CFB-A2EA-308F3AA257D1}"/>
          </ac:spMkLst>
        </pc:spChg>
        <pc:picChg chg="add mod">
          <ac:chgData name="Ajisegiri, Abdulmalik O." userId="e1f42475-430e-4408-819c-5fd29bbd71c1" providerId="ADAL" clId="{624785E2-F558-EA43-89B4-750F8500FF7B}" dt="2024-11-27T05:19:06.313" v="416"/>
          <ac:picMkLst>
            <pc:docMk/>
            <pc:sldMk cId="109857222" sldId="256"/>
            <ac:picMk id="5" creationId="{29FA637D-EE96-D403-2A39-F26CF0ED28C1}"/>
          </ac:picMkLst>
        </pc:picChg>
      </pc:sldChg>
      <pc:sldChg chg="delSp modSp mod ord delDesignElem">
        <pc:chgData name="Ajisegiri, Abdulmalik O." userId="e1f42475-430e-4408-819c-5fd29bbd71c1" providerId="ADAL" clId="{624785E2-F558-EA43-89B4-750F8500FF7B}" dt="2024-11-27T05:18:20.385" v="402" actId="27636"/>
        <pc:sldMkLst>
          <pc:docMk/>
          <pc:sldMk cId="1356740441" sldId="258"/>
        </pc:sldMkLst>
        <pc:spChg chg="mod">
          <ac:chgData name="Ajisegiri, Abdulmalik O." userId="e1f42475-430e-4408-819c-5fd29bbd71c1" providerId="ADAL" clId="{624785E2-F558-EA43-89B4-750F8500FF7B}" dt="2024-11-27T05:18:20.385" v="402" actId="27636"/>
          <ac:spMkLst>
            <pc:docMk/>
            <pc:sldMk cId="1356740441" sldId="258"/>
            <ac:spMk id="3" creationId="{FC5552D9-DEA2-FC54-1141-79A63EC5AF31}"/>
          </ac:spMkLst>
        </pc:spChg>
        <pc:spChg chg="del">
          <ac:chgData name="Ajisegiri, Abdulmalik O." userId="e1f42475-430e-4408-819c-5fd29bbd71c1" providerId="ADAL" clId="{624785E2-F558-EA43-89B4-750F8500FF7B}" dt="2024-11-27T05:17:04.432" v="292"/>
          <ac:spMkLst>
            <pc:docMk/>
            <pc:sldMk cId="1356740441" sldId="258"/>
            <ac:spMk id="28" creationId="{9F7D5CDA-D291-4307-BF55-1381FED29634}"/>
          </ac:spMkLst>
        </pc:spChg>
      </pc:sldChg>
      <pc:sldChg chg="addSp delSp modSp mod delDesignElem">
        <pc:chgData name="Ajisegiri, Abdulmalik O." userId="e1f42475-430e-4408-819c-5fd29bbd71c1" providerId="ADAL" clId="{624785E2-F558-EA43-89B4-750F8500FF7B}" dt="2024-11-27T05:21:49.400" v="471" actId="255"/>
        <pc:sldMkLst>
          <pc:docMk/>
          <pc:sldMk cId="2258301943" sldId="259"/>
        </pc:sldMkLst>
        <pc:spChg chg="mod">
          <ac:chgData name="Ajisegiri, Abdulmalik O." userId="e1f42475-430e-4408-819c-5fd29bbd71c1" providerId="ADAL" clId="{624785E2-F558-EA43-89B4-750F8500FF7B}" dt="2024-11-27T05:21:49.400" v="471" actId="255"/>
          <ac:spMkLst>
            <pc:docMk/>
            <pc:sldMk cId="2258301943" sldId="259"/>
            <ac:spMk id="2" creationId="{3570EA1D-05A1-9EBF-9877-C28C8ABBA1C4}"/>
          </ac:spMkLst>
        </pc:spChg>
        <pc:spChg chg="mod">
          <ac:chgData name="Ajisegiri, Abdulmalik O." userId="e1f42475-430e-4408-819c-5fd29bbd71c1" providerId="ADAL" clId="{624785E2-F558-EA43-89B4-750F8500FF7B}" dt="2024-11-27T05:02:50.990" v="130" actId="255"/>
          <ac:spMkLst>
            <pc:docMk/>
            <pc:sldMk cId="2258301943" sldId="259"/>
            <ac:spMk id="3" creationId="{1D275D3C-7E62-96E6-78E7-6EC57C536CA4}"/>
          </ac:spMkLst>
        </pc:spChg>
        <pc:spChg chg="add mod">
          <ac:chgData name="Ajisegiri, Abdulmalik O." userId="e1f42475-430e-4408-819c-5fd29bbd71c1" providerId="ADAL" clId="{624785E2-F558-EA43-89B4-750F8500FF7B}" dt="2024-11-27T05:18:01.003" v="362" actId="1076"/>
          <ac:spMkLst>
            <pc:docMk/>
            <pc:sldMk cId="2258301943" sldId="259"/>
            <ac:spMk id="5" creationId="{ECB88D7B-88EB-5A5C-8C40-7D569E3B9618}"/>
          </ac:spMkLst>
        </pc:spChg>
        <pc:spChg chg="del">
          <ac:chgData name="Ajisegiri, Abdulmalik O." userId="e1f42475-430e-4408-819c-5fd29bbd71c1" providerId="ADAL" clId="{624785E2-F558-EA43-89B4-750F8500FF7B}" dt="2024-11-27T05:17:04.432" v="292"/>
          <ac:spMkLst>
            <pc:docMk/>
            <pc:sldMk cId="2258301943" sldId="259"/>
            <ac:spMk id="18" creationId="{081EA652-8C6A-4E69-BEB9-170809474553}"/>
          </ac:spMkLst>
        </pc:spChg>
        <pc:spChg chg="del">
          <ac:chgData name="Ajisegiri, Abdulmalik O." userId="e1f42475-430e-4408-819c-5fd29bbd71c1" providerId="ADAL" clId="{624785E2-F558-EA43-89B4-750F8500FF7B}" dt="2024-11-27T05:17:04.432" v="292"/>
          <ac:spMkLst>
            <pc:docMk/>
            <pc:sldMk cId="2258301943" sldId="259"/>
            <ac:spMk id="19" creationId="{5298780A-33B9-4EA2-8F67-DE68AD62841B}"/>
          </ac:spMkLst>
        </pc:spChg>
        <pc:spChg chg="del">
          <ac:chgData name="Ajisegiri, Abdulmalik O." userId="e1f42475-430e-4408-819c-5fd29bbd71c1" providerId="ADAL" clId="{624785E2-F558-EA43-89B4-750F8500FF7B}" dt="2024-11-27T05:17:04.432" v="292"/>
          <ac:spMkLst>
            <pc:docMk/>
            <pc:sldMk cId="2258301943" sldId="259"/>
            <ac:spMk id="20" creationId="{7F488E8B-4E1E-4402-8935-D4E6C02615C7}"/>
          </ac:spMkLst>
        </pc:spChg>
      </pc:sldChg>
      <pc:sldChg chg="addSp delSp modSp mod delDesignElem">
        <pc:chgData name="Ajisegiri, Abdulmalik O." userId="e1f42475-430e-4408-819c-5fd29bbd71c1" providerId="ADAL" clId="{624785E2-F558-EA43-89B4-750F8500FF7B}" dt="2024-11-27T05:20:20.807" v="431" actId="14100"/>
        <pc:sldMkLst>
          <pc:docMk/>
          <pc:sldMk cId="2257761" sldId="262"/>
        </pc:sldMkLst>
        <pc:spChg chg="mod">
          <ac:chgData name="Ajisegiri, Abdulmalik O." userId="e1f42475-430e-4408-819c-5fd29bbd71c1" providerId="ADAL" clId="{624785E2-F558-EA43-89B4-750F8500FF7B}" dt="2024-11-27T05:20:12.637" v="429" actId="14100"/>
          <ac:spMkLst>
            <pc:docMk/>
            <pc:sldMk cId="2257761" sldId="262"/>
            <ac:spMk id="2" creationId="{D52D2444-146E-3A6C-7FD2-A7D9BBE93861}"/>
          </ac:spMkLst>
        </pc:spChg>
        <pc:spChg chg="mod">
          <ac:chgData name="Ajisegiri, Abdulmalik O." userId="e1f42475-430e-4408-819c-5fd29bbd71c1" providerId="ADAL" clId="{624785E2-F558-EA43-89B4-750F8500FF7B}" dt="2024-11-27T05:20:20.807" v="431" actId="14100"/>
          <ac:spMkLst>
            <pc:docMk/>
            <pc:sldMk cId="2257761" sldId="262"/>
            <ac:spMk id="3" creationId="{92F58E23-3889-AB1E-BCEF-4DE64C93878C}"/>
          </ac:spMkLst>
        </pc:spChg>
        <pc:spChg chg="add del">
          <ac:chgData name="Ajisegiri, Abdulmalik O." userId="e1f42475-430e-4408-819c-5fd29bbd71c1" providerId="ADAL" clId="{624785E2-F558-EA43-89B4-750F8500FF7B}" dt="2024-11-27T05:18:56.586" v="413"/>
          <ac:spMkLst>
            <pc:docMk/>
            <pc:sldMk cId="2257761" sldId="262"/>
            <ac:spMk id="10" creationId="{D009D6D5-DAC2-4A8B-A17A-E206B9012D09}"/>
          </ac:spMkLst>
        </pc:spChg>
        <pc:spChg chg="del">
          <ac:chgData name="Ajisegiri, Abdulmalik O." userId="e1f42475-430e-4408-819c-5fd29bbd71c1" providerId="ADAL" clId="{624785E2-F558-EA43-89B4-750F8500FF7B}" dt="2024-11-27T05:17:04.432" v="292"/>
          <ac:spMkLst>
            <pc:docMk/>
            <pc:sldMk cId="2257761" sldId="262"/>
            <ac:spMk id="18" creationId="{9F7D5CDA-D291-4307-BF55-1381FED29634}"/>
          </ac:spMkLst>
        </pc:spChg>
        <pc:picChg chg="mod">
          <ac:chgData name="Ajisegiri, Abdulmalik O." userId="e1f42475-430e-4408-819c-5fd29bbd71c1" providerId="ADAL" clId="{624785E2-F558-EA43-89B4-750F8500FF7B}" dt="2024-11-27T05:18:38.359" v="409" actId="26606"/>
          <ac:picMkLst>
            <pc:docMk/>
            <pc:sldMk cId="2257761" sldId="262"/>
            <ac:picMk id="5" creationId="{2D45B3BC-89C0-5D91-704F-18B02D8B2F64}"/>
          </ac:picMkLst>
        </pc:picChg>
      </pc:sldChg>
      <pc:sldChg chg="delSp modSp mod delDesignElem">
        <pc:chgData name="Ajisegiri, Abdulmalik O." userId="e1f42475-430e-4408-819c-5fd29bbd71c1" providerId="ADAL" clId="{624785E2-F558-EA43-89B4-750F8500FF7B}" dt="2024-11-27T05:18:20.377" v="401" actId="27636"/>
        <pc:sldMkLst>
          <pc:docMk/>
          <pc:sldMk cId="1802149681" sldId="263"/>
        </pc:sldMkLst>
        <pc:spChg chg="mod">
          <ac:chgData name="Ajisegiri, Abdulmalik O." userId="e1f42475-430e-4408-819c-5fd29bbd71c1" providerId="ADAL" clId="{624785E2-F558-EA43-89B4-750F8500FF7B}" dt="2024-11-27T05:18:20.377" v="401" actId="27636"/>
          <ac:spMkLst>
            <pc:docMk/>
            <pc:sldMk cId="1802149681" sldId="263"/>
            <ac:spMk id="2" creationId="{40711706-8715-5FAF-C130-9784F4B02B78}"/>
          </ac:spMkLst>
        </pc:spChg>
        <pc:spChg chg="del">
          <ac:chgData name="Ajisegiri, Abdulmalik O." userId="e1f42475-430e-4408-819c-5fd29bbd71c1" providerId="ADAL" clId="{624785E2-F558-EA43-89B4-750F8500FF7B}" dt="2024-11-27T05:17:04.432" v="292"/>
          <ac:spMkLst>
            <pc:docMk/>
            <pc:sldMk cId="1802149681" sldId="263"/>
            <ac:spMk id="8" creationId="{70DFC902-7D23-471A-B557-B6B6917D7A0D}"/>
          </ac:spMkLst>
        </pc:spChg>
        <pc:spChg chg="del">
          <ac:chgData name="Ajisegiri, Abdulmalik O." userId="e1f42475-430e-4408-819c-5fd29bbd71c1" providerId="ADAL" clId="{624785E2-F558-EA43-89B4-750F8500FF7B}" dt="2024-11-27T05:17:04.432" v="292"/>
          <ac:spMkLst>
            <pc:docMk/>
            <pc:sldMk cId="1802149681" sldId="263"/>
            <ac:spMk id="10" creationId="{A55D5633-D557-4DCA-982C-FF36EB7A1C00}"/>
          </ac:spMkLst>
        </pc:spChg>
        <pc:spChg chg="del">
          <ac:chgData name="Ajisegiri, Abdulmalik O." userId="e1f42475-430e-4408-819c-5fd29bbd71c1" providerId="ADAL" clId="{624785E2-F558-EA43-89B4-750F8500FF7B}" dt="2024-11-27T05:17:04.432" v="292"/>
          <ac:spMkLst>
            <pc:docMk/>
            <pc:sldMk cId="1802149681" sldId="263"/>
            <ac:spMk id="12" creationId="{450D3AD2-FA80-415F-A9CE-54D884561CD7}"/>
          </ac:spMkLst>
        </pc:spChg>
      </pc:sldChg>
      <pc:sldChg chg="modSp mod">
        <pc:chgData name="Ajisegiri, Abdulmalik O." userId="e1f42475-430e-4408-819c-5fd29bbd71c1" providerId="ADAL" clId="{624785E2-F558-EA43-89B4-750F8500FF7B}" dt="2024-11-27T05:18:20.387" v="404" actId="27636"/>
        <pc:sldMkLst>
          <pc:docMk/>
          <pc:sldMk cId="422610857" sldId="266"/>
        </pc:sldMkLst>
        <pc:spChg chg="mod">
          <ac:chgData name="Ajisegiri, Abdulmalik O." userId="e1f42475-430e-4408-819c-5fd29bbd71c1" providerId="ADAL" clId="{624785E2-F558-EA43-89B4-750F8500FF7B}" dt="2024-11-27T05:18:20.387" v="404" actId="27636"/>
          <ac:spMkLst>
            <pc:docMk/>
            <pc:sldMk cId="422610857" sldId="266"/>
            <ac:spMk id="3" creationId="{338F32CC-83B1-6A8C-4A2C-E6118DF7DCDF}"/>
          </ac:spMkLst>
        </pc:spChg>
        <pc:spChg chg="mod">
          <ac:chgData name="Ajisegiri, Abdulmalik O." userId="e1f42475-430e-4408-819c-5fd29bbd71c1" providerId="ADAL" clId="{624785E2-F558-EA43-89B4-750F8500FF7B}" dt="2024-11-27T05:18:20.387" v="403" actId="27636"/>
          <ac:spMkLst>
            <pc:docMk/>
            <pc:sldMk cId="422610857" sldId="266"/>
            <ac:spMk id="5" creationId="{174E49FC-C4E8-58A4-58D7-33ABEB60AC3F}"/>
          </ac:spMkLst>
        </pc:spChg>
      </pc:sldChg>
      <pc:sldChg chg="addSp delSp modSp mod delDesignElem">
        <pc:chgData name="Ajisegiri, Abdulmalik O." userId="e1f42475-430e-4408-819c-5fd29bbd71c1" providerId="ADAL" clId="{624785E2-F558-EA43-89B4-750F8500FF7B}" dt="2024-11-27T05:19:45.540" v="419" actId="255"/>
        <pc:sldMkLst>
          <pc:docMk/>
          <pc:sldMk cId="1358507658" sldId="271"/>
        </pc:sldMkLst>
        <pc:spChg chg="mod">
          <ac:chgData name="Ajisegiri, Abdulmalik O." userId="e1f42475-430e-4408-819c-5fd29bbd71c1" providerId="ADAL" clId="{624785E2-F558-EA43-89B4-750F8500FF7B}" dt="2024-11-27T05:19:31.927" v="417" actId="26606"/>
          <ac:spMkLst>
            <pc:docMk/>
            <pc:sldMk cId="1358507658" sldId="271"/>
            <ac:spMk id="2" creationId="{A69625B9-F56F-7AFF-45FE-208112E6F9A0}"/>
          </ac:spMkLst>
        </pc:spChg>
        <pc:spChg chg="add del">
          <ac:chgData name="Ajisegiri, Abdulmalik O." userId="e1f42475-430e-4408-819c-5fd29bbd71c1" providerId="ADAL" clId="{624785E2-F558-EA43-89B4-750F8500FF7B}" dt="2024-11-27T04:56:24.895" v="2" actId="22"/>
          <ac:spMkLst>
            <pc:docMk/>
            <pc:sldMk cId="1358507658" sldId="271"/>
            <ac:spMk id="4" creationId="{EDF5C6DE-A73B-9F80-4761-0246A916F38A}"/>
          </ac:spMkLst>
        </pc:spChg>
        <pc:spChg chg="add mod">
          <ac:chgData name="Ajisegiri, Abdulmalik O." userId="e1f42475-430e-4408-819c-5fd29bbd71c1" providerId="ADAL" clId="{624785E2-F558-EA43-89B4-750F8500FF7B}" dt="2024-11-27T05:19:45.540" v="419" actId="255"/>
          <ac:spMkLst>
            <pc:docMk/>
            <pc:sldMk cId="1358507658" sldId="271"/>
            <ac:spMk id="7" creationId="{6E4E5E4B-39C2-816E-BC44-D5984B48E536}"/>
          </ac:spMkLst>
        </pc:spChg>
        <pc:spChg chg="del">
          <ac:chgData name="Ajisegiri, Abdulmalik O." userId="e1f42475-430e-4408-819c-5fd29bbd71c1" providerId="ADAL" clId="{624785E2-F558-EA43-89B4-750F8500FF7B}" dt="2024-11-27T05:09:34.507" v="186" actId="26606"/>
          <ac:spMkLst>
            <pc:docMk/>
            <pc:sldMk cId="1358507658" sldId="271"/>
            <ac:spMk id="10" creationId="{665DBBEF-238B-476B-96AB-8AAC3224ECEA}"/>
          </ac:spMkLst>
        </pc:spChg>
        <pc:spChg chg="add">
          <ac:chgData name="Ajisegiri, Abdulmalik O." userId="e1f42475-430e-4408-819c-5fd29bbd71c1" providerId="ADAL" clId="{624785E2-F558-EA43-89B4-750F8500FF7B}" dt="2024-11-27T05:19:31.927" v="417" actId="26606"/>
          <ac:spMkLst>
            <pc:docMk/>
            <pc:sldMk cId="1358507658" sldId="271"/>
            <ac:spMk id="11" creationId="{84D4DDB8-B68F-45B0-9F62-C4279996F672}"/>
          </ac:spMkLst>
        </pc:spChg>
        <pc:spChg chg="del">
          <ac:chgData name="Ajisegiri, Abdulmalik O." userId="e1f42475-430e-4408-819c-5fd29bbd71c1" providerId="ADAL" clId="{624785E2-F558-EA43-89B4-750F8500FF7B}" dt="2024-11-27T05:09:34.507" v="186" actId="26606"/>
          <ac:spMkLst>
            <pc:docMk/>
            <pc:sldMk cId="1358507658" sldId="271"/>
            <ac:spMk id="12" creationId="{3FCFB1DE-0B7E-48CC-BA90-B2AB0889F9D6}"/>
          </ac:spMkLst>
        </pc:spChg>
        <pc:spChg chg="add">
          <ac:chgData name="Ajisegiri, Abdulmalik O." userId="e1f42475-430e-4408-819c-5fd29bbd71c1" providerId="ADAL" clId="{624785E2-F558-EA43-89B4-750F8500FF7B}" dt="2024-11-27T05:19:31.927" v="417" actId="26606"/>
          <ac:spMkLst>
            <pc:docMk/>
            <pc:sldMk cId="1358507658" sldId="271"/>
            <ac:spMk id="13" creationId="{5DCB5928-DC7D-4612-9922-441966E15627}"/>
          </ac:spMkLst>
        </pc:spChg>
        <pc:spChg chg="add">
          <ac:chgData name="Ajisegiri, Abdulmalik O." userId="e1f42475-430e-4408-819c-5fd29bbd71c1" providerId="ADAL" clId="{624785E2-F558-EA43-89B4-750F8500FF7B}" dt="2024-11-27T05:19:31.927" v="417" actId="26606"/>
          <ac:spMkLst>
            <pc:docMk/>
            <pc:sldMk cId="1358507658" sldId="271"/>
            <ac:spMk id="14" creationId="{AF2F604E-43BE-4DC3-B983-E071523364F8}"/>
          </ac:spMkLst>
        </pc:spChg>
        <pc:spChg chg="add">
          <ac:chgData name="Ajisegiri, Abdulmalik O." userId="e1f42475-430e-4408-819c-5fd29bbd71c1" providerId="ADAL" clId="{624785E2-F558-EA43-89B4-750F8500FF7B}" dt="2024-11-27T05:19:31.927" v="417" actId="26606"/>
          <ac:spMkLst>
            <pc:docMk/>
            <pc:sldMk cId="1358507658" sldId="271"/>
            <ac:spMk id="15" creationId="{682C1161-1736-45EC-99B7-33F3CAE9D517}"/>
          </ac:spMkLst>
        </pc:spChg>
        <pc:spChg chg="add del">
          <ac:chgData name="Ajisegiri, Abdulmalik O." userId="e1f42475-430e-4408-819c-5fd29bbd71c1" providerId="ADAL" clId="{624785E2-F558-EA43-89B4-750F8500FF7B}" dt="2024-11-27T05:17:04.432" v="292"/>
          <ac:spMkLst>
            <pc:docMk/>
            <pc:sldMk cId="1358507658" sldId="271"/>
            <ac:spMk id="17" creationId="{665DBBEF-238B-476B-96AB-8AAC3224ECEA}"/>
          </ac:spMkLst>
        </pc:spChg>
        <pc:spChg chg="add del">
          <ac:chgData name="Ajisegiri, Abdulmalik O." userId="e1f42475-430e-4408-819c-5fd29bbd71c1" providerId="ADAL" clId="{624785E2-F558-EA43-89B4-750F8500FF7B}" dt="2024-11-27T05:17:04.432" v="292"/>
          <ac:spMkLst>
            <pc:docMk/>
            <pc:sldMk cId="1358507658" sldId="271"/>
            <ac:spMk id="19" creationId="{3FCFB1DE-0B7E-48CC-BA90-B2AB0889F9D6}"/>
          </ac:spMkLst>
        </pc:spChg>
        <pc:spChg chg="add">
          <ac:chgData name="Ajisegiri, Abdulmalik O." userId="e1f42475-430e-4408-819c-5fd29bbd71c1" providerId="ADAL" clId="{624785E2-F558-EA43-89B4-750F8500FF7B}" dt="2024-11-27T05:19:31.927" v="417" actId="26606"/>
          <ac:spMkLst>
            <pc:docMk/>
            <pc:sldMk cId="1358507658" sldId="271"/>
            <ac:spMk id="21" creationId="{08C9B587-E65E-4B52-B37C-ABEBB6E87928}"/>
          </ac:spMkLst>
        </pc:spChg>
        <pc:picChg chg="del mod">
          <ac:chgData name="Ajisegiri, Abdulmalik O." userId="e1f42475-430e-4408-819c-5fd29bbd71c1" providerId="ADAL" clId="{624785E2-F558-EA43-89B4-750F8500FF7B}" dt="2024-11-27T05:09:13.822" v="184" actId="478"/>
          <ac:picMkLst>
            <pc:docMk/>
            <pc:sldMk cId="1358507658" sldId="271"/>
            <ac:picMk id="5" creationId="{E930783D-9FDE-7668-783B-8089395B5604}"/>
          </ac:picMkLst>
        </pc:picChg>
        <pc:picChg chg="add mod">
          <ac:chgData name="Ajisegiri, Abdulmalik O." userId="e1f42475-430e-4408-819c-5fd29bbd71c1" providerId="ADAL" clId="{624785E2-F558-EA43-89B4-750F8500FF7B}" dt="2024-11-27T05:19:31.927" v="417" actId="26606"/>
          <ac:picMkLst>
            <pc:docMk/>
            <pc:sldMk cId="1358507658" sldId="271"/>
            <ac:picMk id="8" creationId="{D0B09EA9-BC38-4F83-32B0-41B63E72E148}"/>
          </ac:picMkLst>
        </pc:picChg>
      </pc:sldChg>
      <pc:sldChg chg="modSp ord">
        <pc:chgData name="Ajisegiri, Abdulmalik O." userId="e1f42475-430e-4408-819c-5fd29bbd71c1" providerId="ADAL" clId="{624785E2-F558-EA43-89B4-750F8500FF7B}" dt="2024-11-27T05:21:17.037" v="468" actId="20577"/>
        <pc:sldMkLst>
          <pc:docMk/>
          <pc:sldMk cId="784116927" sldId="272"/>
        </pc:sldMkLst>
        <pc:spChg chg="mod">
          <ac:chgData name="Ajisegiri, Abdulmalik O." userId="e1f42475-430e-4408-819c-5fd29bbd71c1" providerId="ADAL" clId="{624785E2-F558-EA43-89B4-750F8500FF7B}" dt="2024-11-27T05:18:56.586" v="413"/>
          <ac:spMkLst>
            <pc:docMk/>
            <pc:sldMk cId="784116927" sldId="272"/>
            <ac:spMk id="2" creationId="{8B1F1397-E392-2599-3C48-2D6599BAAFB0}"/>
          </ac:spMkLst>
        </pc:spChg>
        <pc:graphicFrameChg chg="mod">
          <ac:chgData name="Ajisegiri, Abdulmalik O." userId="e1f42475-430e-4408-819c-5fd29bbd71c1" providerId="ADAL" clId="{624785E2-F558-EA43-89B4-750F8500FF7B}" dt="2024-11-27T05:21:17.037" v="468" actId="20577"/>
          <ac:graphicFrameMkLst>
            <pc:docMk/>
            <pc:sldMk cId="784116927" sldId="272"/>
            <ac:graphicFrameMk id="12" creationId="{732776C8-3B76-2916-BDC3-1CA07ECF2A80}"/>
          </ac:graphicFrameMkLst>
        </pc:graphicFrameChg>
      </pc:sldChg>
      <pc:sldChg chg="delSp modSp mod delDesignElem">
        <pc:chgData name="Ajisegiri, Abdulmalik O." userId="e1f42475-430e-4408-819c-5fd29bbd71c1" providerId="ADAL" clId="{624785E2-F558-EA43-89B4-750F8500FF7B}" dt="2024-11-27T05:18:10.903" v="386" actId="27636"/>
        <pc:sldMkLst>
          <pc:docMk/>
          <pc:sldMk cId="1210761243" sldId="273"/>
        </pc:sldMkLst>
        <pc:spChg chg="mod">
          <ac:chgData name="Ajisegiri, Abdulmalik O." userId="e1f42475-430e-4408-819c-5fd29bbd71c1" providerId="ADAL" clId="{624785E2-F558-EA43-89B4-750F8500FF7B}" dt="2024-11-27T05:18:10.903" v="386" actId="27636"/>
          <ac:spMkLst>
            <pc:docMk/>
            <pc:sldMk cId="1210761243" sldId="273"/>
            <ac:spMk id="2" creationId="{3570EA1D-05A1-9EBF-9877-C28C8ABBA1C4}"/>
          </ac:spMkLst>
        </pc:spChg>
        <pc:spChg chg="del">
          <ac:chgData name="Ajisegiri, Abdulmalik O." userId="e1f42475-430e-4408-819c-5fd29bbd71c1" providerId="ADAL" clId="{624785E2-F558-EA43-89B4-750F8500FF7B}" dt="2024-11-27T05:17:04.432" v="292"/>
          <ac:spMkLst>
            <pc:docMk/>
            <pc:sldMk cId="1210761243" sldId="273"/>
            <ac:spMk id="41" creationId="{058A14AF-9FB5-4CC7-BA35-E8E85D3EDF0E}"/>
          </ac:spMkLst>
        </pc:spChg>
        <pc:spChg chg="del">
          <ac:chgData name="Ajisegiri, Abdulmalik O." userId="e1f42475-430e-4408-819c-5fd29bbd71c1" providerId="ADAL" clId="{624785E2-F558-EA43-89B4-750F8500FF7B}" dt="2024-11-27T05:17:04.432" v="292"/>
          <ac:spMkLst>
            <pc:docMk/>
            <pc:sldMk cId="1210761243" sldId="273"/>
            <ac:spMk id="42" creationId="{3A9A4357-BD1D-4622-A4FE-766E6AB8DE84}"/>
          </ac:spMkLst>
        </pc:spChg>
        <pc:spChg chg="del">
          <ac:chgData name="Ajisegiri, Abdulmalik O." userId="e1f42475-430e-4408-819c-5fd29bbd71c1" providerId="ADAL" clId="{624785E2-F558-EA43-89B4-750F8500FF7B}" dt="2024-11-27T05:17:04.432" v="292"/>
          <ac:spMkLst>
            <pc:docMk/>
            <pc:sldMk cId="1210761243" sldId="273"/>
            <ac:spMk id="43" creationId="{E659831F-0D9A-4C63-9EBB-8435B85A440F}"/>
          </ac:spMkLst>
        </pc:spChg>
        <pc:spChg chg="del">
          <ac:chgData name="Ajisegiri, Abdulmalik O." userId="e1f42475-430e-4408-819c-5fd29bbd71c1" providerId="ADAL" clId="{624785E2-F558-EA43-89B4-750F8500FF7B}" dt="2024-11-27T05:17:04.432" v="292"/>
          <ac:spMkLst>
            <pc:docMk/>
            <pc:sldMk cId="1210761243" sldId="273"/>
            <ac:spMk id="44" creationId="{E6995CE5-F890-4ABA-82A2-26507CE8D2A3}"/>
          </ac:spMkLst>
        </pc:spChg>
      </pc:sldChg>
      <pc:sldChg chg="delSp modSp mod delDesignElem">
        <pc:chgData name="Ajisegiri, Abdulmalik O." userId="e1f42475-430e-4408-819c-5fd29bbd71c1" providerId="ADAL" clId="{624785E2-F558-EA43-89B4-750F8500FF7B}" dt="2024-11-27T05:18:20.392" v="406" actId="27636"/>
        <pc:sldMkLst>
          <pc:docMk/>
          <pc:sldMk cId="2532398450" sldId="274"/>
        </pc:sldMkLst>
        <pc:spChg chg="mod">
          <ac:chgData name="Ajisegiri, Abdulmalik O." userId="e1f42475-430e-4408-819c-5fd29bbd71c1" providerId="ADAL" clId="{624785E2-F558-EA43-89B4-750F8500FF7B}" dt="2024-11-27T05:18:20.392" v="406" actId="27636"/>
          <ac:spMkLst>
            <pc:docMk/>
            <pc:sldMk cId="2532398450" sldId="274"/>
            <ac:spMk id="2" creationId="{3570EA1D-05A1-9EBF-9877-C28C8ABBA1C4}"/>
          </ac:spMkLst>
        </pc:spChg>
        <pc:spChg chg="mod">
          <ac:chgData name="Ajisegiri, Abdulmalik O." userId="e1f42475-430e-4408-819c-5fd29bbd71c1" providerId="ADAL" clId="{624785E2-F558-EA43-89B4-750F8500FF7B}" dt="2024-11-27T05:18:20.392" v="405" actId="27636"/>
          <ac:spMkLst>
            <pc:docMk/>
            <pc:sldMk cId="2532398450" sldId="274"/>
            <ac:spMk id="3" creationId="{1D275D3C-7E62-96E6-78E7-6EC57C536CA4}"/>
          </ac:spMkLst>
        </pc:spChg>
        <pc:spChg chg="del">
          <ac:chgData name="Ajisegiri, Abdulmalik O." userId="e1f42475-430e-4408-819c-5fd29bbd71c1" providerId="ADAL" clId="{624785E2-F558-EA43-89B4-750F8500FF7B}" dt="2024-11-27T05:17:04.432" v="292"/>
          <ac:spMkLst>
            <pc:docMk/>
            <pc:sldMk cId="2532398450" sldId="274"/>
            <ac:spMk id="66" creationId="{DBC6133C-0615-4CE4-9132-37E609A9BDFA}"/>
          </ac:spMkLst>
        </pc:spChg>
        <pc:spChg chg="del">
          <ac:chgData name="Ajisegiri, Abdulmalik O." userId="e1f42475-430e-4408-819c-5fd29bbd71c1" providerId="ADAL" clId="{624785E2-F558-EA43-89B4-750F8500FF7B}" dt="2024-11-27T05:17:04.432" v="292"/>
          <ac:spMkLst>
            <pc:docMk/>
            <pc:sldMk cId="2532398450" sldId="274"/>
            <ac:spMk id="68" creationId="{169CC832-2974-4E8D-90ED-3E2941BA7336}"/>
          </ac:spMkLst>
        </pc:spChg>
        <pc:spChg chg="del">
          <ac:chgData name="Ajisegiri, Abdulmalik O." userId="e1f42475-430e-4408-819c-5fd29bbd71c1" providerId="ADAL" clId="{624785E2-F558-EA43-89B4-750F8500FF7B}" dt="2024-11-27T05:17:04.432" v="292"/>
          <ac:spMkLst>
            <pc:docMk/>
            <pc:sldMk cId="2532398450" sldId="274"/>
            <ac:spMk id="70" creationId="{55222F96-971A-4F90-B841-6BAB416C7AC1}"/>
          </ac:spMkLst>
        </pc:spChg>
        <pc:spChg chg="del">
          <ac:chgData name="Ajisegiri, Abdulmalik O." userId="e1f42475-430e-4408-819c-5fd29bbd71c1" providerId="ADAL" clId="{624785E2-F558-EA43-89B4-750F8500FF7B}" dt="2024-11-27T05:17:04.432" v="292"/>
          <ac:spMkLst>
            <pc:docMk/>
            <pc:sldMk cId="2532398450" sldId="274"/>
            <ac:spMk id="72" creationId="{08980754-6F4B-43C9-B9BE-127B6BED6586}"/>
          </ac:spMkLst>
        </pc:spChg>
        <pc:spChg chg="del">
          <ac:chgData name="Ajisegiri, Abdulmalik O." userId="e1f42475-430e-4408-819c-5fd29bbd71c1" providerId="ADAL" clId="{624785E2-F558-EA43-89B4-750F8500FF7B}" dt="2024-11-27T05:17:04.432" v="292"/>
          <ac:spMkLst>
            <pc:docMk/>
            <pc:sldMk cId="2532398450" sldId="274"/>
            <ac:spMk id="74" creationId="{2C1BBA94-3F40-40AA-8BB9-E69E25E537C1}"/>
          </ac:spMkLst>
        </pc:spChg>
      </pc:sldChg>
      <pc:sldChg chg="delSp modSp mod delDesignElem">
        <pc:chgData name="Ajisegiri, Abdulmalik O." userId="e1f42475-430e-4408-819c-5fd29bbd71c1" providerId="ADAL" clId="{624785E2-F558-EA43-89B4-750F8500FF7B}" dt="2024-11-27T05:18:04.926" v="368" actId="27636"/>
        <pc:sldMkLst>
          <pc:docMk/>
          <pc:sldMk cId="8914961" sldId="275"/>
        </pc:sldMkLst>
        <pc:spChg chg="mod">
          <ac:chgData name="Ajisegiri, Abdulmalik O." userId="e1f42475-430e-4408-819c-5fd29bbd71c1" providerId="ADAL" clId="{624785E2-F558-EA43-89B4-750F8500FF7B}" dt="2024-11-27T05:18:04.926" v="368" actId="27636"/>
          <ac:spMkLst>
            <pc:docMk/>
            <pc:sldMk cId="8914961" sldId="275"/>
            <ac:spMk id="2" creationId="{3570EA1D-05A1-9EBF-9877-C28C8ABBA1C4}"/>
          </ac:spMkLst>
        </pc:spChg>
        <pc:spChg chg="del">
          <ac:chgData name="Ajisegiri, Abdulmalik O." userId="e1f42475-430e-4408-819c-5fd29bbd71c1" providerId="ADAL" clId="{624785E2-F558-EA43-89B4-750F8500FF7B}" dt="2024-11-27T05:17:04.432" v="292"/>
          <ac:spMkLst>
            <pc:docMk/>
            <pc:sldMk cId="8914961" sldId="275"/>
            <ac:spMk id="81" creationId="{04357C93-F0CB-4A1C-8F77-4E9063789819}"/>
          </ac:spMkLst>
        </pc:spChg>
        <pc:spChg chg="del">
          <ac:chgData name="Ajisegiri, Abdulmalik O." userId="e1f42475-430e-4408-819c-5fd29bbd71c1" providerId="ADAL" clId="{624785E2-F558-EA43-89B4-750F8500FF7B}" dt="2024-11-27T05:17:04.432" v="292"/>
          <ac:spMkLst>
            <pc:docMk/>
            <pc:sldMk cId="8914961" sldId="275"/>
            <ac:spMk id="85" creationId="{AE47195D-EC06-4298-8805-0F0D65997676}"/>
          </ac:spMkLst>
        </pc:spChg>
        <pc:spChg chg="del">
          <ac:chgData name="Ajisegiri, Abdulmalik O." userId="e1f42475-430e-4408-819c-5fd29bbd71c1" providerId="ADAL" clId="{624785E2-F558-EA43-89B4-750F8500FF7B}" dt="2024-11-27T05:17:04.432" v="292"/>
          <ac:spMkLst>
            <pc:docMk/>
            <pc:sldMk cId="8914961" sldId="275"/>
            <ac:spMk id="86" creationId="{99413ED5-9ED4-4772-BCE4-2BCAE6B12E35}"/>
          </ac:spMkLst>
        </pc:spChg>
        <pc:spChg chg="del">
          <ac:chgData name="Ajisegiri, Abdulmalik O." userId="e1f42475-430e-4408-819c-5fd29bbd71c1" providerId="ADAL" clId="{624785E2-F558-EA43-89B4-750F8500FF7B}" dt="2024-11-27T05:17:04.432" v="292"/>
          <ac:spMkLst>
            <pc:docMk/>
            <pc:sldMk cId="8914961" sldId="275"/>
            <ac:spMk id="87" creationId="{90F533E9-6690-41A8-A372-4C6C622D028D}"/>
          </ac:spMkLst>
        </pc:spChg>
      </pc:sldChg>
      <pc:sldChg chg="delSp modSp mod delDesignElem">
        <pc:chgData name="Ajisegiri, Abdulmalik O." userId="e1f42475-430e-4408-819c-5fd29bbd71c1" providerId="ADAL" clId="{624785E2-F558-EA43-89B4-750F8500FF7B}" dt="2024-11-27T05:21:27.578" v="469" actId="1076"/>
        <pc:sldMkLst>
          <pc:docMk/>
          <pc:sldMk cId="2656859031" sldId="276"/>
        </pc:sldMkLst>
        <pc:spChg chg="mod">
          <ac:chgData name="Ajisegiri, Abdulmalik O." userId="e1f42475-430e-4408-819c-5fd29bbd71c1" providerId="ADAL" clId="{624785E2-F558-EA43-89B4-750F8500FF7B}" dt="2024-11-27T05:21:27.578" v="469" actId="1076"/>
          <ac:spMkLst>
            <pc:docMk/>
            <pc:sldMk cId="2656859031" sldId="276"/>
            <ac:spMk id="2" creationId="{0A500634-E4BA-C6CC-DA63-82A24A9E5850}"/>
          </ac:spMkLst>
        </pc:spChg>
        <pc:spChg chg="del">
          <ac:chgData name="Ajisegiri, Abdulmalik O." userId="e1f42475-430e-4408-819c-5fd29bbd71c1" providerId="ADAL" clId="{624785E2-F558-EA43-89B4-750F8500FF7B}" dt="2024-11-27T05:17:04.432" v="292"/>
          <ac:spMkLst>
            <pc:docMk/>
            <pc:sldMk cId="2656859031" sldId="276"/>
            <ac:spMk id="18" creationId="{47942995-B07F-4636-9A06-C6A104B260A8}"/>
          </ac:spMkLst>
        </pc:spChg>
        <pc:spChg chg="del">
          <ac:chgData name="Ajisegiri, Abdulmalik O." userId="e1f42475-430e-4408-819c-5fd29bbd71c1" providerId="ADAL" clId="{624785E2-F558-EA43-89B4-750F8500FF7B}" dt="2024-11-27T05:17:04.432" v="292"/>
          <ac:spMkLst>
            <pc:docMk/>
            <pc:sldMk cId="2656859031" sldId="276"/>
            <ac:spMk id="25" creationId="{B81933D1-5615-42C7-9C0B-4EB7105CCE2D}"/>
          </ac:spMkLst>
        </pc:spChg>
        <pc:spChg chg="del">
          <ac:chgData name="Ajisegiri, Abdulmalik O." userId="e1f42475-430e-4408-819c-5fd29bbd71c1" providerId="ADAL" clId="{624785E2-F558-EA43-89B4-750F8500FF7B}" dt="2024-11-27T05:17:04.432" v="292"/>
          <ac:spMkLst>
            <pc:docMk/>
            <pc:sldMk cId="2656859031" sldId="276"/>
            <ac:spMk id="27" creationId="{19C9EAEA-39D0-4B0E-A0EB-51E7B26740B1}"/>
          </ac:spMkLst>
        </pc:spChg>
        <pc:grpChg chg="del">
          <ac:chgData name="Ajisegiri, Abdulmalik O." userId="e1f42475-430e-4408-819c-5fd29bbd71c1" providerId="ADAL" clId="{624785E2-F558-EA43-89B4-750F8500FF7B}" dt="2024-11-27T05:17:04.432" v="292"/>
          <ac:grpSpMkLst>
            <pc:docMk/>
            <pc:sldMk cId="2656859031" sldId="276"/>
            <ac:grpSpMk id="20" creationId="{032D8612-31EB-44CF-A1D0-14FD4C705424}"/>
          </ac:grpSpMkLst>
        </pc:grpChg>
      </pc:sldChg>
      <pc:sldChg chg="delSp modSp mod delDesignElem">
        <pc:chgData name="Ajisegiri, Abdulmalik O." userId="e1f42475-430e-4408-819c-5fd29bbd71c1" providerId="ADAL" clId="{624785E2-F558-EA43-89B4-750F8500FF7B}" dt="2024-11-27T05:18:10.926" v="387" actId="27636"/>
        <pc:sldMkLst>
          <pc:docMk/>
          <pc:sldMk cId="2196369812" sldId="277"/>
        </pc:sldMkLst>
        <pc:spChg chg="mod">
          <ac:chgData name="Ajisegiri, Abdulmalik O." userId="e1f42475-430e-4408-819c-5fd29bbd71c1" providerId="ADAL" clId="{624785E2-F558-EA43-89B4-750F8500FF7B}" dt="2024-11-27T05:18:10.926" v="387" actId="27636"/>
          <ac:spMkLst>
            <pc:docMk/>
            <pc:sldMk cId="2196369812" sldId="277"/>
            <ac:spMk id="2" creationId="{E205ED9A-E508-65DA-9513-7DDE5662AA57}"/>
          </ac:spMkLst>
        </pc:spChg>
        <pc:spChg chg="del">
          <ac:chgData name="Ajisegiri, Abdulmalik O." userId="e1f42475-430e-4408-819c-5fd29bbd71c1" providerId="ADAL" clId="{624785E2-F558-EA43-89B4-750F8500FF7B}" dt="2024-11-27T05:17:04.432" v="292"/>
          <ac:spMkLst>
            <pc:docMk/>
            <pc:sldMk cId="2196369812" sldId="277"/>
            <ac:spMk id="36" creationId="{47942995-B07F-4636-9A06-C6A104B260A8}"/>
          </ac:spMkLst>
        </pc:spChg>
        <pc:spChg chg="del">
          <ac:chgData name="Ajisegiri, Abdulmalik O." userId="e1f42475-430e-4408-819c-5fd29bbd71c1" providerId="ADAL" clId="{624785E2-F558-EA43-89B4-750F8500FF7B}" dt="2024-11-27T05:17:04.432" v="292"/>
          <ac:spMkLst>
            <pc:docMk/>
            <pc:sldMk cId="2196369812" sldId="277"/>
            <ac:spMk id="43" creationId="{B81933D1-5615-42C7-9C0B-4EB7105CCE2D}"/>
          </ac:spMkLst>
        </pc:spChg>
        <pc:spChg chg="del">
          <ac:chgData name="Ajisegiri, Abdulmalik O." userId="e1f42475-430e-4408-819c-5fd29bbd71c1" providerId="ADAL" clId="{624785E2-F558-EA43-89B4-750F8500FF7B}" dt="2024-11-27T05:17:04.432" v="292"/>
          <ac:spMkLst>
            <pc:docMk/>
            <pc:sldMk cId="2196369812" sldId="277"/>
            <ac:spMk id="45" creationId="{19C9EAEA-39D0-4B0E-A0EB-51E7B26740B1}"/>
          </ac:spMkLst>
        </pc:spChg>
        <pc:grpChg chg="del">
          <ac:chgData name="Ajisegiri, Abdulmalik O." userId="e1f42475-430e-4408-819c-5fd29bbd71c1" providerId="ADAL" clId="{624785E2-F558-EA43-89B4-750F8500FF7B}" dt="2024-11-27T05:17:04.432" v="292"/>
          <ac:grpSpMkLst>
            <pc:docMk/>
            <pc:sldMk cId="2196369812" sldId="277"/>
            <ac:grpSpMk id="38" creationId="{032D8612-31EB-44CF-A1D0-14FD4C705424}"/>
          </ac:grpSpMkLst>
        </pc:grpChg>
      </pc:sldChg>
      <pc:sldChg chg="addSp delSp modSp new mod setBg delDesignElem">
        <pc:chgData name="Ajisegiri, Abdulmalik O." userId="e1f42475-430e-4408-819c-5fd29bbd71c1" providerId="ADAL" clId="{624785E2-F558-EA43-89B4-750F8500FF7B}" dt="2024-11-27T05:20:03.689" v="428" actId="20577"/>
        <pc:sldMkLst>
          <pc:docMk/>
          <pc:sldMk cId="958314722" sldId="278"/>
        </pc:sldMkLst>
        <pc:spChg chg="mod">
          <ac:chgData name="Ajisegiri, Abdulmalik O." userId="e1f42475-430e-4408-819c-5fd29bbd71c1" providerId="ADAL" clId="{624785E2-F558-EA43-89B4-750F8500FF7B}" dt="2024-11-27T05:18:20.394" v="407" actId="27636"/>
          <ac:spMkLst>
            <pc:docMk/>
            <pc:sldMk cId="958314722" sldId="278"/>
            <ac:spMk id="2" creationId="{52D06631-9197-4D48-0830-26225F516A5B}"/>
          </ac:spMkLst>
        </pc:spChg>
        <pc:spChg chg="mod">
          <ac:chgData name="Ajisegiri, Abdulmalik O." userId="e1f42475-430e-4408-819c-5fd29bbd71c1" providerId="ADAL" clId="{624785E2-F558-EA43-89B4-750F8500FF7B}" dt="2024-11-27T05:20:03.689" v="428" actId="20577"/>
          <ac:spMkLst>
            <pc:docMk/>
            <pc:sldMk cId="958314722" sldId="278"/>
            <ac:spMk id="3" creationId="{F62EDDA5-6259-E5D3-2B18-5545B1E0B764}"/>
          </ac:spMkLst>
        </pc:spChg>
        <pc:spChg chg="add del">
          <ac:chgData name="Ajisegiri, Abdulmalik O." userId="e1f42475-430e-4408-819c-5fd29bbd71c1" providerId="ADAL" clId="{624785E2-F558-EA43-89B4-750F8500FF7B}" dt="2024-11-27T05:17:04.432" v="292"/>
          <ac:spMkLst>
            <pc:docMk/>
            <pc:sldMk cId="958314722" sldId="278"/>
            <ac:spMk id="10" creationId="{0B9EE3F3-89B7-43C3-8651-C4C96830993D}"/>
          </ac:spMkLst>
        </pc:spChg>
        <pc:spChg chg="add del">
          <ac:chgData name="Ajisegiri, Abdulmalik O." userId="e1f42475-430e-4408-819c-5fd29bbd71c1" providerId="ADAL" clId="{624785E2-F558-EA43-89B4-750F8500FF7B}" dt="2024-11-27T05:17:04.432" v="292"/>
          <ac:spMkLst>
            <pc:docMk/>
            <pc:sldMk cId="958314722" sldId="278"/>
            <ac:spMk id="12" creationId="{33AE4636-AEEC-45D6-84D4-7AC2DA48ECF8}"/>
          </ac:spMkLst>
        </pc:spChg>
        <pc:spChg chg="add del">
          <ac:chgData name="Ajisegiri, Abdulmalik O." userId="e1f42475-430e-4408-819c-5fd29bbd71c1" providerId="ADAL" clId="{624785E2-F558-EA43-89B4-750F8500FF7B}" dt="2024-11-27T05:17:04.432" v="292"/>
          <ac:spMkLst>
            <pc:docMk/>
            <pc:sldMk cId="958314722" sldId="278"/>
            <ac:spMk id="14" creationId="{8D9CE0F4-2EB2-4F1F-8AAC-DB3571D9FE10}"/>
          </ac:spMkLst>
        </pc:spChg>
        <pc:picChg chg="add mod">
          <ac:chgData name="Ajisegiri, Abdulmalik O." userId="e1f42475-430e-4408-819c-5fd29bbd71c1" providerId="ADAL" clId="{624785E2-F558-EA43-89B4-750F8500FF7B}" dt="2024-11-27T05:08:18.655" v="182" actId="1076"/>
          <ac:picMkLst>
            <pc:docMk/>
            <pc:sldMk cId="958314722" sldId="278"/>
            <ac:picMk id="5" creationId="{334D3C98-C169-52B2-9402-212EBB9C3135}"/>
          </ac:picMkLst>
        </pc:picChg>
      </pc:sldChg>
      <pc:sldChg chg="modSp new del mod ord">
        <pc:chgData name="Ajisegiri, Abdulmalik O." userId="e1f42475-430e-4408-819c-5fd29bbd71c1" providerId="ADAL" clId="{624785E2-F558-EA43-89B4-750F8500FF7B}" dt="2024-11-27T05:01:27.997" v="113" actId="2696"/>
        <pc:sldMkLst>
          <pc:docMk/>
          <pc:sldMk cId="2594015392" sldId="278"/>
        </pc:sldMkLst>
        <pc:spChg chg="mod">
          <ac:chgData name="Ajisegiri, Abdulmalik O." userId="e1f42475-430e-4408-819c-5fd29bbd71c1" providerId="ADAL" clId="{624785E2-F558-EA43-89B4-750F8500FF7B}" dt="2024-11-27T05:00:16.349" v="100"/>
          <ac:spMkLst>
            <pc:docMk/>
            <pc:sldMk cId="2594015392" sldId="278"/>
            <ac:spMk id="2" creationId="{5A4B5BA9-8B9F-4D01-001E-E51725A5DBC7}"/>
          </ac:spMkLst>
        </pc:spChg>
        <pc:spChg chg="mod">
          <ac:chgData name="Ajisegiri, Abdulmalik O." userId="e1f42475-430e-4408-819c-5fd29bbd71c1" providerId="ADAL" clId="{624785E2-F558-EA43-89B4-750F8500FF7B}" dt="2024-11-27T05:00:37.688" v="110" actId="14100"/>
          <ac:spMkLst>
            <pc:docMk/>
            <pc:sldMk cId="2594015392" sldId="278"/>
            <ac:spMk id="3" creationId="{7D91A820-EA20-A564-F5DF-7920D75CF9C5}"/>
          </ac:spMkLst>
        </pc:spChg>
      </pc:sldChg>
      <pc:sldChg chg="modSp new mod ord">
        <pc:chgData name="Ajisegiri, Abdulmalik O." userId="e1f42475-430e-4408-819c-5fd29bbd71c1" providerId="ADAL" clId="{624785E2-F558-EA43-89B4-750F8500FF7B}" dt="2024-11-27T05:20:39.352" v="434" actId="14100"/>
        <pc:sldMkLst>
          <pc:docMk/>
          <pc:sldMk cId="3210013778" sldId="279"/>
        </pc:sldMkLst>
        <pc:spChg chg="mod">
          <ac:chgData name="Ajisegiri, Abdulmalik O." userId="e1f42475-430e-4408-819c-5fd29bbd71c1" providerId="ADAL" clId="{624785E2-F558-EA43-89B4-750F8500FF7B}" dt="2024-11-27T05:20:34.403" v="433" actId="1076"/>
          <ac:spMkLst>
            <pc:docMk/>
            <pc:sldMk cId="3210013778" sldId="279"/>
            <ac:spMk id="2" creationId="{1A4439B1-0A81-2736-1BA9-1AAB229EB8C3}"/>
          </ac:spMkLst>
        </pc:spChg>
        <pc:spChg chg="mod">
          <ac:chgData name="Ajisegiri, Abdulmalik O." userId="e1f42475-430e-4408-819c-5fd29bbd71c1" providerId="ADAL" clId="{624785E2-F558-EA43-89B4-750F8500FF7B}" dt="2024-11-27T05:20:39.352" v="434" actId="14100"/>
          <ac:spMkLst>
            <pc:docMk/>
            <pc:sldMk cId="3210013778" sldId="279"/>
            <ac:spMk id="3" creationId="{931314BD-237F-8BEF-2F91-0C13E89D669A}"/>
          </ac:spMkLst>
        </pc:spChg>
      </pc:sldChg>
      <pc:sldMasterChg chg="modSldLayout">
        <pc:chgData name="Ajisegiri, Abdulmalik O." userId="e1f42475-430e-4408-819c-5fd29bbd71c1" providerId="ADAL" clId="{624785E2-F558-EA43-89B4-750F8500FF7B}" dt="2024-11-27T05:17:14.288" v="317"/>
        <pc:sldMasterMkLst>
          <pc:docMk/>
          <pc:sldMasterMk cId="351086392" sldId="2147483738"/>
        </pc:sldMasterMkLst>
        <pc:sldLayoutChg chg="delSp">
          <pc:chgData name="Ajisegiri, Abdulmalik O." userId="e1f42475-430e-4408-819c-5fd29bbd71c1" providerId="ADAL" clId="{624785E2-F558-EA43-89B4-750F8500FF7B}" dt="2024-11-27T05:17:14.288" v="317"/>
          <pc:sldLayoutMkLst>
            <pc:docMk/>
            <pc:sldMasterMk cId="351086392" sldId="2147483738"/>
            <pc:sldLayoutMk cId="1355254549" sldId="2147483756"/>
          </pc:sldLayoutMkLst>
          <pc:cxnChg chg="del">
            <ac:chgData name="Ajisegiri, Abdulmalik O." userId="e1f42475-430e-4408-819c-5fd29bbd71c1" providerId="ADAL" clId="{624785E2-F558-EA43-89B4-750F8500FF7B}" dt="2024-11-27T05:17:14.288" v="317"/>
            <ac:cxnSpMkLst>
              <pc:docMk/>
              <pc:sldMasterMk cId="351086392" sldId="2147483738"/>
              <pc:sldLayoutMk cId="1355254549" sldId="2147483756"/>
              <ac:cxnSpMk id="7" creationId="{00000000-0000-0000-0000-000000000000}"/>
            </ac:cxnSpMkLst>
          </pc:cxnChg>
        </pc:sldLayoutChg>
        <pc:sldLayoutChg chg="delSp">
          <pc:chgData name="Ajisegiri, Abdulmalik O." userId="e1f42475-430e-4408-819c-5fd29bbd71c1" providerId="ADAL" clId="{624785E2-F558-EA43-89B4-750F8500FF7B}" dt="2024-11-27T05:17:14.288" v="317"/>
          <pc:sldLayoutMkLst>
            <pc:docMk/>
            <pc:sldMasterMk cId="351086392" sldId="2147483738"/>
            <pc:sldLayoutMk cId="2636871761" sldId="2147483757"/>
          </pc:sldLayoutMkLst>
          <pc:cxnChg chg="del">
            <ac:chgData name="Ajisegiri, Abdulmalik O." userId="e1f42475-430e-4408-819c-5fd29bbd71c1" providerId="ADAL" clId="{624785E2-F558-EA43-89B4-750F8500FF7B}" dt="2024-11-27T05:17:14.288" v="317"/>
            <ac:cxnSpMkLst>
              <pc:docMk/>
              <pc:sldMasterMk cId="351086392" sldId="2147483738"/>
              <pc:sldLayoutMk cId="2636871761" sldId="2147483757"/>
              <ac:cxnSpMk id="18" creationId="{00000000-0000-0000-0000-000000000000}"/>
            </ac:cxnSpMkLst>
          </pc:cxnChg>
        </pc:sldLayoutChg>
      </pc:sldMasterChg>
    </pc:docChg>
  </pc:docChgLst>
  <pc:docChgLst>
    <pc:chgData name="Smith, Harriet B." userId="S::harriet.b.smith-1@ou.edu::0258b5c2-9d95-4c82-bd2c-ebbf6fc300ca" providerId="AD" clId="Web-{DA63587F-EC6B-475C-FC17-D1FB82306DDC}"/>
    <pc:docChg chg="addSld delSld modSld">
      <pc:chgData name="Smith, Harriet B." userId="S::harriet.b.smith-1@ou.edu::0258b5c2-9d95-4c82-bd2c-ebbf6fc300ca" providerId="AD" clId="Web-{DA63587F-EC6B-475C-FC17-D1FB82306DDC}" dt="2024-11-27T00:40:09.413" v="13"/>
      <pc:docMkLst>
        <pc:docMk/>
      </pc:docMkLst>
      <pc:sldChg chg="modSp new del">
        <pc:chgData name="Smith, Harriet B." userId="S::harriet.b.smith-1@ou.edu::0258b5c2-9d95-4c82-bd2c-ebbf6fc300ca" providerId="AD" clId="Web-{DA63587F-EC6B-475C-FC17-D1FB82306DDC}" dt="2024-11-27T00:40:09.413" v="13"/>
        <pc:sldMkLst>
          <pc:docMk/>
          <pc:sldMk cId="2021530534" sldId="278"/>
        </pc:sldMkLst>
        <pc:spChg chg="mod">
          <ac:chgData name="Smith, Harriet B." userId="S::harriet.b.smith-1@ou.edu::0258b5c2-9d95-4c82-bd2c-ebbf6fc300ca" providerId="AD" clId="Web-{DA63587F-EC6B-475C-FC17-D1FB82306DDC}" dt="2024-11-27T00:39:09.440" v="12" actId="20577"/>
          <ac:spMkLst>
            <pc:docMk/>
            <pc:sldMk cId="2021530534" sldId="278"/>
            <ac:spMk id="2" creationId="{DFB11246-FDF4-BD7A-30C8-BB70BFEBDEC5}"/>
          </ac:spMkLst>
        </pc:spChg>
      </pc:sldChg>
    </pc:docChg>
  </pc:docChgLst>
  <pc:docChgLst>
    <pc:chgData name="Smith, Harriet B." userId="S::harriet.b.smith-1@ou.edu::0258b5c2-9d95-4c82-bd2c-ebbf6fc300ca" providerId="AD" clId="Web-{36FE4407-ED33-607A-DA5B-FBB08F2A10E4}"/>
    <pc:docChg chg="addSld delSld modSld sldOrd">
      <pc:chgData name="Smith, Harriet B." userId="S::harriet.b.smith-1@ou.edu::0258b5c2-9d95-4c82-bd2c-ebbf6fc300ca" providerId="AD" clId="Web-{36FE4407-ED33-607A-DA5B-FBB08F2A10E4}" dt="2024-11-24T22:18:38.414" v="3421" actId="20577"/>
      <pc:docMkLst>
        <pc:docMk/>
      </pc:docMkLst>
      <pc:sldChg chg="addSp delSp modSp mod setBg">
        <pc:chgData name="Smith, Harriet B." userId="S::harriet.b.smith-1@ou.edu::0258b5c2-9d95-4c82-bd2c-ebbf6fc300ca" providerId="AD" clId="Web-{36FE4407-ED33-607A-DA5B-FBB08F2A10E4}" dt="2024-11-24T22:18:38.414" v="3421" actId="20577"/>
        <pc:sldMkLst>
          <pc:docMk/>
          <pc:sldMk cId="109857222" sldId="256"/>
        </pc:sldMkLst>
        <pc:spChg chg="mod">
          <ac:chgData name="Smith, Harriet B." userId="S::harriet.b.smith-1@ou.edu::0258b5c2-9d95-4c82-bd2c-ebbf6fc300ca" providerId="AD" clId="Web-{36FE4407-ED33-607A-DA5B-FBB08F2A10E4}" dt="2024-11-24T21:52:24.245" v="3405"/>
          <ac:spMkLst>
            <pc:docMk/>
            <pc:sldMk cId="109857222" sldId="256"/>
            <ac:spMk id="2" creationId="{00000000-0000-0000-0000-000000000000}"/>
          </ac:spMkLst>
        </pc:spChg>
        <pc:spChg chg="mod">
          <ac:chgData name="Smith, Harriet B." userId="S::harriet.b.smith-1@ou.edu::0258b5c2-9d95-4c82-bd2c-ebbf6fc300ca" providerId="AD" clId="Web-{36FE4407-ED33-607A-DA5B-FBB08F2A10E4}" dt="2024-11-24T22:18:38.414" v="3421" actId="20577"/>
          <ac:spMkLst>
            <pc:docMk/>
            <pc:sldMk cId="109857222" sldId="256"/>
            <ac:spMk id="3" creationId="{00000000-0000-0000-0000-000000000000}"/>
          </ac:spMkLst>
        </pc:spChg>
      </pc:sldChg>
      <pc:sldChg chg="addSp delSp modSp del mod setBg">
        <pc:chgData name="Smith, Harriet B." userId="S::harriet.b.smith-1@ou.edu::0258b5c2-9d95-4c82-bd2c-ebbf6fc300ca" providerId="AD" clId="Web-{36FE4407-ED33-607A-DA5B-FBB08F2A10E4}" dt="2024-11-24T20:03:17.173" v="613"/>
        <pc:sldMkLst>
          <pc:docMk/>
          <pc:sldMk cId="627782289" sldId="257"/>
        </pc:sldMkLst>
      </pc:sldChg>
      <pc:sldChg chg="addSp delSp modSp mod ord setBg">
        <pc:chgData name="Smith, Harriet B." userId="S::harriet.b.smith-1@ou.edu::0258b5c2-9d95-4c82-bd2c-ebbf6fc300ca" providerId="AD" clId="Web-{36FE4407-ED33-607A-DA5B-FBB08F2A10E4}" dt="2024-11-24T21:43:15.302" v="3378" actId="20577"/>
        <pc:sldMkLst>
          <pc:docMk/>
          <pc:sldMk cId="1356740441" sldId="258"/>
        </pc:sldMkLst>
        <pc:spChg chg="mod">
          <ac:chgData name="Smith, Harriet B." userId="S::harriet.b.smith-1@ou.edu::0258b5c2-9d95-4c82-bd2c-ebbf6fc300ca" providerId="AD" clId="Web-{36FE4407-ED33-607A-DA5B-FBB08F2A10E4}" dt="2024-11-24T21:42:54.489" v="3374" actId="1076"/>
          <ac:spMkLst>
            <pc:docMk/>
            <pc:sldMk cId="1356740441" sldId="258"/>
            <ac:spMk id="2" creationId="{4B31849B-CE2F-1FA8-4108-C14748D14360}"/>
          </ac:spMkLst>
        </pc:spChg>
        <pc:spChg chg="mod">
          <ac:chgData name="Smith, Harriet B." userId="S::harriet.b.smith-1@ou.edu::0258b5c2-9d95-4c82-bd2c-ebbf6fc300ca" providerId="AD" clId="Web-{36FE4407-ED33-607A-DA5B-FBB08F2A10E4}" dt="2024-11-24T21:43:15.302" v="3378" actId="20577"/>
          <ac:spMkLst>
            <pc:docMk/>
            <pc:sldMk cId="1356740441" sldId="258"/>
            <ac:spMk id="3" creationId="{FC5552D9-DEA2-FC54-1141-79A63EC5AF31}"/>
          </ac:spMkLst>
        </pc:spChg>
        <pc:picChg chg="add mod ord">
          <ac:chgData name="Smith, Harriet B." userId="S::harriet.b.smith-1@ou.edu::0258b5c2-9d95-4c82-bd2c-ebbf6fc300ca" providerId="AD" clId="Web-{36FE4407-ED33-607A-DA5B-FBB08F2A10E4}" dt="2024-11-24T20:02:37.434" v="601"/>
          <ac:picMkLst>
            <pc:docMk/>
            <pc:sldMk cId="1356740441" sldId="258"/>
            <ac:picMk id="22" creationId="{AA14CEBE-A689-D259-3EF7-E9AF74D05F97}"/>
          </ac:picMkLst>
        </pc:picChg>
      </pc:sldChg>
      <pc:sldChg chg="addSp delSp modSp mod setBg">
        <pc:chgData name="Smith, Harriet B." userId="S::harriet.b.smith-1@ou.edu::0258b5c2-9d95-4c82-bd2c-ebbf6fc300ca" providerId="AD" clId="Web-{36FE4407-ED33-607A-DA5B-FBB08F2A10E4}" dt="2024-11-24T21:41:11.219" v="3213" actId="20577"/>
        <pc:sldMkLst>
          <pc:docMk/>
          <pc:sldMk cId="2258301943" sldId="259"/>
        </pc:sldMkLst>
        <pc:spChg chg="mod">
          <ac:chgData name="Smith, Harriet B." userId="S::harriet.b.smith-1@ou.edu::0258b5c2-9d95-4c82-bd2c-ebbf6fc300ca" providerId="AD" clId="Web-{36FE4407-ED33-607A-DA5B-FBB08F2A10E4}" dt="2024-11-24T21:17:01.039" v="2070"/>
          <ac:spMkLst>
            <pc:docMk/>
            <pc:sldMk cId="2258301943" sldId="259"/>
            <ac:spMk id="2" creationId="{3570EA1D-05A1-9EBF-9877-C28C8ABBA1C4}"/>
          </ac:spMkLst>
        </pc:spChg>
        <pc:spChg chg="mod">
          <ac:chgData name="Smith, Harriet B." userId="S::harriet.b.smith-1@ou.edu::0258b5c2-9d95-4c82-bd2c-ebbf6fc300ca" providerId="AD" clId="Web-{36FE4407-ED33-607A-DA5B-FBB08F2A10E4}" dt="2024-11-24T21:41:11.219" v="3213" actId="20577"/>
          <ac:spMkLst>
            <pc:docMk/>
            <pc:sldMk cId="2258301943" sldId="259"/>
            <ac:spMk id="3" creationId="{1D275D3C-7E62-96E6-78E7-6EC57C536CA4}"/>
          </ac:spMkLst>
        </pc:spChg>
      </pc:sldChg>
      <pc:sldChg chg="addSp delSp modSp del mod setBg">
        <pc:chgData name="Smith, Harriet B." userId="S::harriet.b.smith-1@ou.edu::0258b5c2-9d95-4c82-bd2c-ebbf6fc300ca" providerId="AD" clId="Web-{36FE4407-ED33-607A-DA5B-FBB08F2A10E4}" dt="2024-11-24T20:47:07.272" v="868"/>
        <pc:sldMkLst>
          <pc:docMk/>
          <pc:sldMk cId="3872425249" sldId="260"/>
        </pc:sldMkLst>
      </pc:sldChg>
      <pc:sldChg chg="addSp delSp modSp ord">
        <pc:chgData name="Smith, Harriet B." userId="S::harriet.b.smith-1@ou.edu::0258b5c2-9d95-4c82-bd2c-ebbf6fc300ca" providerId="AD" clId="Web-{36FE4407-ED33-607A-DA5B-FBB08F2A10E4}" dt="2024-11-24T21:16:19.616" v="2065"/>
        <pc:sldMkLst>
          <pc:docMk/>
          <pc:sldMk cId="1803261813" sldId="261"/>
        </pc:sldMkLst>
      </pc:sldChg>
      <pc:sldChg chg="addSp delSp modSp mod setBg">
        <pc:chgData name="Smith, Harriet B." userId="S::harriet.b.smith-1@ou.edu::0258b5c2-9d95-4c82-bd2c-ebbf6fc300ca" providerId="AD" clId="Web-{36FE4407-ED33-607A-DA5B-FBB08F2A10E4}" dt="2024-11-24T21:37:47.461" v="2991" actId="1076"/>
        <pc:sldMkLst>
          <pc:docMk/>
          <pc:sldMk cId="2257761" sldId="262"/>
        </pc:sldMkLst>
        <pc:spChg chg="mod">
          <ac:chgData name="Smith, Harriet B." userId="S::harriet.b.smith-1@ou.edu::0258b5c2-9d95-4c82-bd2c-ebbf6fc300ca" providerId="AD" clId="Web-{36FE4407-ED33-607A-DA5B-FBB08F2A10E4}" dt="2024-11-24T21:37:35.352" v="2988" actId="1076"/>
          <ac:spMkLst>
            <pc:docMk/>
            <pc:sldMk cId="2257761" sldId="262"/>
            <ac:spMk id="2" creationId="{D52D2444-146E-3A6C-7FD2-A7D9BBE93861}"/>
          </ac:spMkLst>
        </pc:spChg>
        <pc:spChg chg="mod">
          <ac:chgData name="Smith, Harriet B." userId="S::harriet.b.smith-1@ou.edu::0258b5c2-9d95-4c82-bd2c-ebbf6fc300ca" providerId="AD" clId="Web-{36FE4407-ED33-607A-DA5B-FBB08F2A10E4}" dt="2024-11-24T21:37:47.461" v="2991" actId="1076"/>
          <ac:spMkLst>
            <pc:docMk/>
            <pc:sldMk cId="2257761" sldId="262"/>
            <ac:spMk id="3" creationId="{92F58E23-3889-AB1E-BCEF-4DE64C93878C}"/>
          </ac:spMkLst>
        </pc:spChg>
        <pc:picChg chg="add mod ord">
          <ac:chgData name="Smith, Harriet B." userId="S::harriet.b.smith-1@ou.edu::0258b5c2-9d95-4c82-bd2c-ebbf6fc300ca" providerId="AD" clId="Web-{36FE4407-ED33-607A-DA5B-FBB08F2A10E4}" dt="2024-11-24T21:36:59.350" v="2981"/>
          <ac:picMkLst>
            <pc:docMk/>
            <pc:sldMk cId="2257761" sldId="262"/>
            <ac:picMk id="5" creationId="{2D45B3BC-89C0-5D91-704F-18B02D8B2F64}"/>
          </ac:picMkLst>
        </pc:picChg>
      </pc:sldChg>
      <pc:sldChg chg="addSp modSp mod setBg">
        <pc:chgData name="Smith, Harriet B." userId="S::harriet.b.smith-1@ou.edu::0258b5c2-9d95-4c82-bd2c-ebbf6fc300ca" providerId="AD" clId="Web-{36FE4407-ED33-607A-DA5B-FBB08F2A10E4}" dt="2024-11-24T21:54:13.952" v="3410" actId="20577"/>
        <pc:sldMkLst>
          <pc:docMk/>
          <pc:sldMk cId="1802149681" sldId="263"/>
        </pc:sldMkLst>
        <pc:spChg chg="mod">
          <ac:chgData name="Smith, Harriet B." userId="S::harriet.b.smith-1@ou.edu::0258b5c2-9d95-4c82-bd2c-ebbf6fc300ca" providerId="AD" clId="Web-{36FE4407-ED33-607A-DA5B-FBB08F2A10E4}" dt="2024-11-24T21:52:45.324" v="3406"/>
          <ac:spMkLst>
            <pc:docMk/>
            <pc:sldMk cId="1802149681" sldId="263"/>
            <ac:spMk id="2" creationId="{40711706-8715-5FAF-C130-9784F4B02B78}"/>
          </ac:spMkLst>
        </pc:spChg>
        <pc:spChg chg="mod">
          <ac:chgData name="Smith, Harriet B." userId="S::harriet.b.smith-1@ou.edu::0258b5c2-9d95-4c82-bd2c-ebbf6fc300ca" providerId="AD" clId="Web-{36FE4407-ED33-607A-DA5B-FBB08F2A10E4}" dt="2024-11-24T21:54:13.952" v="3410" actId="20577"/>
          <ac:spMkLst>
            <pc:docMk/>
            <pc:sldMk cId="1802149681" sldId="263"/>
            <ac:spMk id="3" creationId="{79E4971D-1D6E-A9C2-5320-AB35EEC47648}"/>
          </ac:spMkLst>
        </pc:spChg>
      </pc:sldChg>
      <pc:sldChg chg="addSp delSp modSp add ord replId">
        <pc:chgData name="Smith, Harriet B." userId="S::harriet.b.smith-1@ou.edu::0258b5c2-9d95-4c82-bd2c-ebbf6fc300ca" providerId="AD" clId="Web-{36FE4407-ED33-607A-DA5B-FBB08F2A10E4}" dt="2024-11-24T22:08:02.468" v="3417" actId="1076"/>
        <pc:sldMkLst>
          <pc:docMk/>
          <pc:sldMk cId="1573302062" sldId="264"/>
        </pc:sldMkLst>
      </pc:sldChg>
      <pc:sldChg chg="addSp delSp modSp add del ord replId">
        <pc:chgData name="Smith, Harriet B." userId="S::harriet.b.smith-1@ou.edu::0258b5c2-9d95-4c82-bd2c-ebbf6fc300ca" providerId="AD" clId="Web-{36FE4407-ED33-607A-DA5B-FBB08F2A10E4}" dt="2024-11-24T20:18:08.551" v="736"/>
        <pc:sldMkLst>
          <pc:docMk/>
          <pc:sldMk cId="2390285451" sldId="265"/>
        </pc:sldMkLst>
      </pc:sldChg>
      <pc:sldChg chg="addSp delSp modSp new">
        <pc:chgData name="Smith, Harriet B." userId="S::harriet.b.smith-1@ou.edu::0258b5c2-9d95-4c82-bd2c-ebbf6fc300ca" providerId="AD" clId="Web-{36FE4407-ED33-607A-DA5B-FBB08F2A10E4}" dt="2024-11-24T20:18:22.458" v="739" actId="20577"/>
        <pc:sldMkLst>
          <pc:docMk/>
          <pc:sldMk cId="422610857" sldId="266"/>
        </pc:sldMkLst>
        <pc:spChg chg="mod">
          <ac:chgData name="Smith, Harriet B." userId="S::harriet.b.smith-1@ou.edu::0258b5c2-9d95-4c82-bd2c-ebbf6fc300ca" providerId="AD" clId="Web-{36FE4407-ED33-607A-DA5B-FBB08F2A10E4}" dt="2024-11-24T20:18:19.989" v="737" actId="20577"/>
          <ac:spMkLst>
            <pc:docMk/>
            <pc:sldMk cId="422610857" sldId="266"/>
            <ac:spMk id="3" creationId="{338F32CC-83B1-6A8C-4A2C-E6118DF7DCDF}"/>
          </ac:spMkLst>
        </pc:spChg>
        <pc:spChg chg="mod">
          <ac:chgData name="Smith, Harriet B." userId="S::harriet.b.smith-1@ou.edu::0258b5c2-9d95-4c82-bd2c-ebbf6fc300ca" providerId="AD" clId="Web-{36FE4407-ED33-607A-DA5B-FBB08F2A10E4}" dt="2024-11-24T20:18:22.458" v="739" actId="20577"/>
          <ac:spMkLst>
            <pc:docMk/>
            <pc:sldMk cId="422610857" sldId="266"/>
            <ac:spMk id="5" creationId="{174E49FC-C4E8-58A4-58D7-33ABEB60AC3F}"/>
          </ac:spMkLst>
        </pc:spChg>
        <pc:picChg chg="add mod">
          <ac:chgData name="Smith, Harriet B." userId="S::harriet.b.smith-1@ou.edu::0258b5c2-9d95-4c82-bd2c-ebbf6fc300ca" providerId="AD" clId="Web-{36FE4407-ED33-607A-DA5B-FBB08F2A10E4}" dt="2024-11-24T20:17:53.488" v="733"/>
          <ac:picMkLst>
            <pc:docMk/>
            <pc:sldMk cId="422610857" sldId="266"/>
            <ac:picMk id="8" creationId="{31B2CA82-5EA1-8381-E831-A1143F6F572F}"/>
          </ac:picMkLst>
        </pc:picChg>
        <pc:picChg chg="add mod">
          <ac:chgData name="Smith, Harriet B." userId="S::harriet.b.smith-1@ou.edu::0258b5c2-9d95-4c82-bd2c-ebbf6fc300ca" providerId="AD" clId="Web-{36FE4407-ED33-607A-DA5B-FBB08F2A10E4}" dt="2024-11-24T20:17:51.426" v="732"/>
          <ac:picMkLst>
            <pc:docMk/>
            <pc:sldMk cId="422610857" sldId="266"/>
            <ac:picMk id="10" creationId="{93FE5B1B-03A9-54B1-B353-730B9DBA6D5E}"/>
          </ac:picMkLst>
        </pc:picChg>
      </pc:sldChg>
      <pc:sldChg chg="addSp delSp modSp new mod ord setBg">
        <pc:chgData name="Smith, Harriet B." userId="S::harriet.b.smith-1@ou.edu::0258b5c2-9d95-4c82-bd2c-ebbf6fc300ca" providerId="AD" clId="Web-{36FE4407-ED33-607A-DA5B-FBB08F2A10E4}" dt="2024-11-24T21:46:52.701" v="3399" actId="1076"/>
        <pc:sldMkLst>
          <pc:docMk/>
          <pc:sldMk cId="1566181632" sldId="267"/>
        </pc:sldMkLst>
      </pc:sldChg>
      <pc:sldChg chg="addSp delSp modSp add del replId">
        <pc:chgData name="Smith, Harriet B." userId="S::harriet.b.smith-1@ou.edu::0258b5c2-9d95-4c82-bd2c-ebbf6fc300ca" providerId="AD" clId="Web-{36FE4407-ED33-607A-DA5B-FBB08F2A10E4}" dt="2024-11-24T21:08:06.657" v="1170"/>
        <pc:sldMkLst>
          <pc:docMk/>
          <pc:sldMk cId="874614628" sldId="268"/>
        </pc:sldMkLst>
      </pc:sldChg>
      <pc:sldChg chg="modSp add ord replId">
        <pc:chgData name="Smith, Harriet B." userId="S::harriet.b.smith-1@ou.edu::0258b5c2-9d95-4c82-bd2c-ebbf6fc300ca" providerId="AD" clId="Web-{36FE4407-ED33-607A-DA5B-FBB08F2A10E4}" dt="2024-11-24T21:08:05.189" v="1169"/>
        <pc:sldMkLst>
          <pc:docMk/>
          <pc:sldMk cId="69741357" sldId="269"/>
        </pc:sldMkLst>
      </pc:sldChg>
      <pc:sldChg chg="addSp delSp modSp new del mod ord setBg">
        <pc:chgData name="Smith, Harriet B." userId="S::harriet.b.smith-1@ou.edu::0258b5c2-9d95-4c82-bd2c-ebbf6fc300ca" providerId="AD" clId="Web-{36FE4407-ED33-607A-DA5B-FBB08F2A10E4}" dt="2024-11-24T21:27:10.172" v="2226"/>
        <pc:sldMkLst>
          <pc:docMk/>
          <pc:sldMk cId="2394720789" sldId="270"/>
        </pc:sldMkLst>
      </pc:sldChg>
      <pc:sldChg chg="addSp delSp modSp new mod setBg">
        <pc:chgData name="Smith, Harriet B." userId="S::harriet.b.smith-1@ou.edu::0258b5c2-9d95-4c82-bd2c-ebbf6fc300ca" providerId="AD" clId="Web-{36FE4407-ED33-607A-DA5B-FBB08F2A10E4}" dt="2024-11-24T21:27:06.265" v="2225"/>
        <pc:sldMkLst>
          <pc:docMk/>
          <pc:sldMk cId="1358507658" sldId="271"/>
        </pc:sldMkLst>
        <pc:spChg chg="mod">
          <ac:chgData name="Smith, Harriet B." userId="S::harriet.b.smith-1@ou.edu::0258b5c2-9d95-4c82-bd2c-ebbf6fc300ca" providerId="AD" clId="Web-{36FE4407-ED33-607A-DA5B-FBB08F2A10E4}" dt="2024-11-24T21:27:06.265" v="2225"/>
          <ac:spMkLst>
            <pc:docMk/>
            <pc:sldMk cId="1358507658" sldId="271"/>
            <ac:spMk id="2" creationId="{A69625B9-F56F-7AFF-45FE-208112E6F9A0}"/>
          </ac:spMkLst>
        </pc:spChg>
      </pc:sldChg>
      <pc:sldChg chg="addSp delSp modSp new mod setBg">
        <pc:chgData name="Smith, Harriet B." userId="S::harriet.b.smith-1@ou.edu::0258b5c2-9d95-4c82-bd2c-ebbf6fc300ca" providerId="AD" clId="Web-{36FE4407-ED33-607A-DA5B-FBB08F2A10E4}" dt="2024-11-24T21:38:58.527" v="3024"/>
        <pc:sldMkLst>
          <pc:docMk/>
          <pc:sldMk cId="784116927" sldId="272"/>
        </pc:sldMkLst>
        <pc:spChg chg="mod">
          <ac:chgData name="Smith, Harriet B." userId="S::harriet.b.smith-1@ou.edu::0258b5c2-9d95-4c82-bd2c-ebbf6fc300ca" providerId="AD" clId="Web-{36FE4407-ED33-607A-DA5B-FBB08F2A10E4}" dt="2024-11-24T21:38:58.527" v="3024"/>
          <ac:spMkLst>
            <pc:docMk/>
            <pc:sldMk cId="784116927" sldId="272"/>
            <ac:spMk id="2" creationId="{8B1F1397-E392-2599-3C48-2D6599BAAFB0}"/>
          </ac:spMkLst>
        </pc:spChg>
        <pc:graphicFrameChg chg="add mod modGraphic">
          <ac:chgData name="Smith, Harriet B." userId="S::harriet.b.smith-1@ou.edu::0258b5c2-9d95-4c82-bd2c-ebbf6fc300ca" providerId="AD" clId="Web-{36FE4407-ED33-607A-DA5B-FBB08F2A10E4}" dt="2024-11-24T21:38:58.527" v="3024"/>
          <ac:graphicFrameMkLst>
            <pc:docMk/>
            <pc:sldMk cId="784116927" sldId="272"/>
            <ac:graphicFrameMk id="12" creationId="{732776C8-3B76-2916-BDC3-1CA07ECF2A80}"/>
          </ac:graphicFrameMkLst>
        </pc:graphicFrameChg>
      </pc:sldChg>
      <pc:sldChg chg="addSp delSp modSp add del ord replId">
        <pc:chgData name="Smith, Harriet B." userId="S::harriet.b.smith-1@ou.edu::0258b5c2-9d95-4c82-bd2c-ebbf6fc300ca" providerId="AD" clId="Web-{36FE4407-ED33-607A-DA5B-FBB08F2A10E4}" dt="2024-11-24T21:45:59.699" v="3385"/>
        <pc:sldMkLst>
          <pc:docMk/>
          <pc:sldMk cId="2669706699" sldId="273"/>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59ED87-4A5C-40FA-AD3F-F8BB50D94E9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A63D4B4-E00D-49D9-8C27-B4D6E3C2D39C}">
      <dgm:prSet/>
      <dgm:spPr/>
      <dgm:t>
        <a:bodyPr/>
        <a:lstStyle/>
        <a:p>
          <a:pPr>
            <a:lnSpc>
              <a:spcPct val="100000"/>
            </a:lnSpc>
          </a:pPr>
          <a:r>
            <a:rPr lang="en-US"/>
            <a:t>Training the model on a larger dataset &amp; achieve higher R scores</a:t>
          </a:r>
        </a:p>
      </dgm:t>
    </dgm:pt>
    <dgm:pt modelId="{760FDAC9-F9BF-4795-9110-31AC17C44752}" type="parTrans" cxnId="{0800C703-C45B-4263-8C18-1A2B8591FD1C}">
      <dgm:prSet/>
      <dgm:spPr/>
      <dgm:t>
        <a:bodyPr/>
        <a:lstStyle/>
        <a:p>
          <a:endParaRPr lang="en-US"/>
        </a:p>
      </dgm:t>
    </dgm:pt>
    <dgm:pt modelId="{ECBE195F-08AB-4AC6-9D2C-34E4522552A8}" type="sibTrans" cxnId="{0800C703-C45B-4263-8C18-1A2B8591FD1C}">
      <dgm:prSet/>
      <dgm:spPr/>
      <dgm:t>
        <a:bodyPr/>
        <a:lstStyle/>
        <a:p>
          <a:endParaRPr lang="en-US"/>
        </a:p>
      </dgm:t>
    </dgm:pt>
    <dgm:pt modelId="{DE4574D4-A0E8-4F76-818A-253F87BBB605}">
      <dgm:prSet/>
      <dgm:spPr/>
      <dgm:t>
        <a:bodyPr/>
        <a:lstStyle/>
        <a:p>
          <a:pPr>
            <a:lnSpc>
              <a:spcPct val="100000"/>
            </a:lnSpc>
          </a:pPr>
          <a:r>
            <a:rPr lang="en-US"/>
            <a:t>Changing Complication classifications to become more balanced</a:t>
          </a:r>
        </a:p>
      </dgm:t>
    </dgm:pt>
    <dgm:pt modelId="{96C73B6E-323F-4A0C-A0B1-6D33612D6B7F}" type="parTrans" cxnId="{1E37E1AE-3A30-4030-A849-FB1CCD17EBB7}">
      <dgm:prSet/>
      <dgm:spPr/>
      <dgm:t>
        <a:bodyPr/>
        <a:lstStyle/>
        <a:p>
          <a:endParaRPr lang="en-US"/>
        </a:p>
      </dgm:t>
    </dgm:pt>
    <dgm:pt modelId="{640C2D49-CAA3-4DFC-BBD9-BCE5DDB9334C}" type="sibTrans" cxnId="{1E37E1AE-3A30-4030-A849-FB1CCD17EBB7}">
      <dgm:prSet/>
      <dgm:spPr/>
      <dgm:t>
        <a:bodyPr/>
        <a:lstStyle/>
        <a:p>
          <a:endParaRPr lang="en-US"/>
        </a:p>
      </dgm:t>
    </dgm:pt>
    <dgm:pt modelId="{7AB0B1F7-C319-4379-B654-65295D415761}">
      <dgm:prSet/>
      <dgm:spPr/>
      <dgm:t>
        <a:bodyPr/>
        <a:lstStyle/>
        <a:p>
          <a:pPr>
            <a:lnSpc>
              <a:spcPct val="100000"/>
            </a:lnSpc>
          </a:pPr>
          <a:r>
            <a:rPr lang="en-US"/>
            <a:t>Leverage regressions to fill the data gaps, without additional raw data</a:t>
          </a:r>
        </a:p>
      </dgm:t>
    </dgm:pt>
    <dgm:pt modelId="{79381C26-0945-49BE-80AF-1EBBD484F575}" type="parTrans" cxnId="{ED1DF76F-DA50-4FBE-AB1E-1973372657A9}">
      <dgm:prSet/>
      <dgm:spPr/>
      <dgm:t>
        <a:bodyPr/>
        <a:lstStyle/>
        <a:p>
          <a:endParaRPr lang="en-US"/>
        </a:p>
      </dgm:t>
    </dgm:pt>
    <dgm:pt modelId="{7F6CF637-9083-4DB2-90BB-35C21415267E}" type="sibTrans" cxnId="{ED1DF76F-DA50-4FBE-AB1E-1973372657A9}">
      <dgm:prSet/>
      <dgm:spPr/>
      <dgm:t>
        <a:bodyPr/>
        <a:lstStyle/>
        <a:p>
          <a:endParaRPr lang="en-US"/>
        </a:p>
      </dgm:t>
    </dgm:pt>
    <dgm:pt modelId="{E86E28C3-2D1E-4396-AE2A-0BE843B3B0E4}">
      <dgm:prSet/>
      <dgm:spPr/>
      <dgm:t>
        <a:bodyPr/>
        <a:lstStyle/>
        <a:p>
          <a:pPr>
            <a:lnSpc>
              <a:spcPct val="100000"/>
            </a:lnSpc>
          </a:pPr>
          <a:r>
            <a:rPr lang="en-US"/>
            <a:t>Layer the models to first correctly predict the presence of a Complication, then assess likelihood of specific Complications</a:t>
          </a:r>
        </a:p>
      </dgm:t>
    </dgm:pt>
    <dgm:pt modelId="{8701A73E-3933-4421-8C32-F6B82FA7BFE7}" type="parTrans" cxnId="{FC4B6B03-D5F2-42DC-941F-51673B95706E}">
      <dgm:prSet/>
      <dgm:spPr/>
      <dgm:t>
        <a:bodyPr/>
        <a:lstStyle/>
        <a:p>
          <a:endParaRPr lang="en-US"/>
        </a:p>
      </dgm:t>
    </dgm:pt>
    <dgm:pt modelId="{91238585-78D8-4F4D-B28E-96EDEAE5E2FB}" type="sibTrans" cxnId="{FC4B6B03-D5F2-42DC-941F-51673B95706E}">
      <dgm:prSet/>
      <dgm:spPr/>
      <dgm:t>
        <a:bodyPr/>
        <a:lstStyle/>
        <a:p>
          <a:endParaRPr lang="en-US"/>
        </a:p>
      </dgm:t>
    </dgm:pt>
    <dgm:pt modelId="{3112C6FB-DF65-407A-A5B6-F280D5BC9234}">
      <dgm:prSet/>
      <dgm:spPr/>
      <dgm:t>
        <a:bodyPr/>
        <a:lstStyle/>
        <a:p>
          <a:pPr>
            <a:lnSpc>
              <a:spcPct val="100000"/>
            </a:lnSpc>
          </a:pPr>
          <a:r>
            <a:rPr lang="en-US"/>
            <a:t>Explore addition of various lifestyle factor variables to the dataset, i.e., diet, living condition, level of education, etc.</a:t>
          </a:r>
        </a:p>
      </dgm:t>
    </dgm:pt>
    <dgm:pt modelId="{84566929-DCFF-4484-A251-613AFD49FDB3}" type="parTrans" cxnId="{F54D4322-AFE8-4D93-BE58-7C2A27F12513}">
      <dgm:prSet/>
      <dgm:spPr/>
      <dgm:t>
        <a:bodyPr/>
        <a:lstStyle/>
        <a:p>
          <a:endParaRPr lang="en-US"/>
        </a:p>
      </dgm:t>
    </dgm:pt>
    <dgm:pt modelId="{66BB94F9-3323-4109-AD7F-6D0D1B0DB246}" type="sibTrans" cxnId="{F54D4322-AFE8-4D93-BE58-7C2A27F12513}">
      <dgm:prSet/>
      <dgm:spPr/>
      <dgm:t>
        <a:bodyPr/>
        <a:lstStyle/>
        <a:p>
          <a:endParaRPr lang="en-US"/>
        </a:p>
      </dgm:t>
    </dgm:pt>
    <dgm:pt modelId="{8C07FF77-CF43-441D-82CB-11104EA427DE}">
      <dgm:prSet phldr="0"/>
      <dgm:spPr/>
      <dgm:t>
        <a:bodyPr/>
        <a:lstStyle/>
        <a:p>
          <a:pPr rtl="0">
            <a:lnSpc>
              <a:spcPct val="100000"/>
            </a:lnSpc>
          </a:pPr>
          <a:r>
            <a:rPr lang="en-US">
              <a:latin typeface="Aptos Display" panose="020F0302020204030204"/>
            </a:rPr>
            <a:t>Modify the existing approach to allow for "true modeling" - novel inputs and outputs</a:t>
          </a:r>
        </a:p>
      </dgm:t>
    </dgm:pt>
    <dgm:pt modelId="{50CA82EC-B799-40C8-B251-ACFA25625BC9}" type="parTrans" cxnId="{4255FAF4-2526-4C9E-8759-44AB793203CF}">
      <dgm:prSet/>
      <dgm:spPr/>
    </dgm:pt>
    <dgm:pt modelId="{A78C35F0-9749-4A66-BAC0-7C048C48DEE3}" type="sibTrans" cxnId="{4255FAF4-2526-4C9E-8759-44AB793203CF}">
      <dgm:prSet/>
      <dgm:spPr/>
      <dgm:t>
        <a:bodyPr/>
        <a:lstStyle/>
        <a:p>
          <a:endParaRPr lang="en-US"/>
        </a:p>
      </dgm:t>
    </dgm:pt>
    <dgm:pt modelId="{6E78F863-3DA8-41A4-A68B-9754B779321F}" type="pres">
      <dgm:prSet presAssocID="{7D59ED87-4A5C-40FA-AD3F-F8BB50D94E9B}" presName="root" presStyleCnt="0">
        <dgm:presLayoutVars>
          <dgm:dir/>
          <dgm:resizeHandles val="exact"/>
        </dgm:presLayoutVars>
      </dgm:prSet>
      <dgm:spPr/>
    </dgm:pt>
    <dgm:pt modelId="{71676A83-C6B2-42D9-BC64-4CAA9547C3BF}" type="pres">
      <dgm:prSet presAssocID="{FA63D4B4-E00D-49D9-8C27-B4D6E3C2D39C}" presName="compNode" presStyleCnt="0"/>
      <dgm:spPr/>
    </dgm:pt>
    <dgm:pt modelId="{153F570C-0787-4A1E-A3C2-EDC65BA5CCB1}" type="pres">
      <dgm:prSet presAssocID="{FA63D4B4-E00D-49D9-8C27-B4D6E3C2D39C}" presName="bgRect" presStyleLbl="bgShp" presStyleIdx="0" presStyleCnt="6"/>
      <dgm:spPr/>
    </dgm:pt>
    <dgm:pt modelId="{7DB17EA7-E3A4-414F-833A-A2B74703BA91}" type="pres">
      <dgm:prSet presAssocID="{FA63D4B4-E00D-49D9-8C27-B4D6E3C2D39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4ED57784-2C44-4B3D-A199-456BA1BAF170}" type="pres">
      <dgm:prSet presAssocID="{FA63D4B4-E00D-49D9-8C27-B4D6E3C2D39C}" presName="spaceRect" presStyleCnt="0"/>
      <dgm:spPr/>
    </dgm:pt>
    <dgm:pt modelId="{0FDDD255-09F4-4D56-8C36-F072C5184978}" type="pres">
      <dgm:prSet presAssocID="{FA63D4B4-E00D-49D9-8C27-B4D6E3C2D39C}" presName="parTx" presStyleLbl="revTx" presStyleIdx="0" presStyleCnt="6">
        <dgm:presLayoutVars>
          <dgm:chMax val="0"/>
          <dgm:chPref val="0"/>
        </dgm:presLayoutVars>
      </dgm:prSet>
      <dgm:spPr/>
    </dgm:pt>
    <dgm:pt modelId="{8D8C3F2E-502C-4F83-89F0-AF9C9A3FADB7}" type="pres">
      <dgm:prSet presAssocID="{ECBE195F-08AB-4AC6-9D2C-34E4522552A8}" presName="sibTrans" presStyleCnt="0"/>
      <dgm:spPr/>
    </dgm:pt>
    <dgm:pt modelId="{1F6F91E2-269A-4A1F-B691-004683DAB1FE}" type="pres">
      <dgm:prSet presAssocID="{DE4574D4-A0E8-4F76-818A-253F87BBB605}" presName="compNode" presStyleCnt="0"/>
      <dgm:spPr/>
    </dgm:pt>
    <dgm:pt modelId="{BCCA6AA9-DE49-46F8-BFE5-3B7AE0599A0E}" type="pres">
      <dgm:prSet presAssocID="{DE4574D4-A0E8-4F76-818A-253F87BBB605}" presName="bgRect" presStyleLbl="bgShp" presStyleIdx="1" presStyleCnt="6"/>
      <dgm:spPr/>
    </dgm:pt>
    <dgm:pt modelId="{F1A09658-74C7-4C6E-8349-129F2FE23616}" type="pres">
      <dgm:prSet presAssocID="{DE4574D4-A0E8-4F76-818A-253F87BBB60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ales of Justice"/>
        </a:ext>
      </dgm:extLst>
    </dgm:pt>
    <dgm:pt modelId="{BF478891-D03A-45A4-A31A-5597316A0858}" type="pres">
      <dgm:prSet presAssocID="{DE4574D4-A0E8-4F76-818A-253F87BBB605}" presName="spaceRect" presStyleCnt="0"/>
      <dgm:spPr/>
    </dgm:pt>
    <dgm:pt modelId="{C4869DF0-5896-4092-AF31-55895721BF63}" type="pres">
      <dgm:prSet presAssocID="{DE4574D4-A0E8-4F76-818A-253F87BBB605}" presName="parTx" presStyleLbl="revTx" presStyleIdx="1" presStyleCnt="6">
        <dgm:presLayoutVars>
          <dgm:chMax val="0"/>
          <dgm:chPref val="0"/>
        </dgm:presLayoutVars>
      </dgm:prSet>
      <dgm:spPr/>
    </dgm:pt>
    <dgm:pt modelId="{584F0312-0EB6-468B-9046-D8EDCE099918}" type="pres">
      <dgm:prSet presAssocID="{640C2D49-CAA3-4DFC-BBD9-BCE5DDB9334C}" presName="sibTrans" presStyleCnt="0"/>
      <dgm:spPr/>
    </dgm:pt>
    <dgm:pt modelId="{995EF3DB-05F0-4B73-B366-AA1E686D7B2E}" type="pres">
      <dgm:prSet presAssocID="{7AB0B1F7-C319-4379-B654-65295D415761}" presName="compNode" presStyleCnt="0"/>
      <dgm:spPr/>
    </dgm:pt>
    <dgm:pt modelId="{D8CC42D3-6227-46A7-BE5D-52860380F34F}" type="pres">
      <dgm:prSet presAssocID="{7AB0B1F7-C319-4379-B654-65295D415761}" presName="bgRect" presStyleLbl="bgShp" presStyleIdx="2" presStyleCnt="6"/>
      <dgm:spPr/>
    </dgm:pt>
    <dgm:pt modelId="{66740F30-7A42-4888-A6F1-E6F4157C5A89}" type="pres">
      <dgm:prSet presAssocID="{7AB0B1F7-C319-4379-B654-65295D41576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EDCDED93-9BC0-493C-81A3-C41472488C1F}" type="pres">
      <dgm:prSet presAssocID="{7AB0B1F7-C319-4379-B654-65295D415761}" presName="spaceRect" presStyleCnt="0"/>
      <dgm:spPr/>
    </dgm:pt>
    <dgm:pt modelId="{22B79230-590D-485D-967D-69E7F65F60CB}" type="pres">
      <dgm:prSet presAssocID="{7AB0B1F7-C319-4379-B654-65295D415761}" presName="parTx" presStyleLbl="revTx" presStyleIdx="2" presStyleCnt="6">
        <dgm:presLayoutVars>
          <dgm:chMax val="0"/>
          <dgm:chPref val="0"/>
        </dgm:presLayoutVars>
      </dgm:prSet>
      <dgm:spPr/>
    </dgm:pt>
    <dgm:pt modelId="{111A1EBB-3B28-4968-BF89-6FC10FE48FC5}" type="pres">
      <dgm:prSet presAssocID="{7F6CF637-9083-4DB2-90BB-35C21415267E}" presName="sibTrans" presStyleCnt="0"/>
      <dgm:spPr/>
    </dgm:pt>
    <dgm:pt modelId="{D4CFE8D0-6FED-443A-9F82-6DB1BE5FDB5C}" type="pres">
      <dgm:prSet presAssocID="{E86E28C3-2D1E-4396-AE2A-0BE843B3B0E4}" presName="compNode" presStyleCnt="0"/>
      <dgm:spPr/>
    </dgm:pt>
    <dgm:pt modelId="{7D454EB8-C525-4EE7-B3D4-6AED67C70588}" type="pres">
      <dgm:prSet presAssocID="{E86E28C3-2D1E-4396-AE2A-0BE843B3B0E4}" presName="bgRect" presStyleLbl="bgShp" presStyleIdx="3" presStyleCnt="6"/>
      <dgm:spPr/>
    </dgm:pt>
    <dgm:pt modelId="{A0741AA1-9BE5-49FB-BF0C-61B3A077A521}" type="pres">
      <dgm:prSet presAssocID="{E86E28C3-2D1E-4396-AE2A-0BE843B3B0E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ctor"/>
        </a:ext>
      </dgm:extLst>
    </dgm:pt>
    <dgm:pt modelId="{FED07818-43AD-4680-AF6C-14601A271691}" type="pres">
      <dgm:prSet presAssocID="{E86E28C3-2D1E-4396-AE2A-0BE843B3B0E4}" presName="spaceRect" presStyleCnt="0"/>
      <dgm:spPr/>
    </dgm:pt>
    <dgm:pt modelId="{F19A536A-8A09-43A2-8581-2FDE7C56161B}" type="pres">
      <dgm:prSet presAssocID="{E86E28C3-2D1E-4396-AE2A-0BE843B3B0E4}" presName="parTx" presStyleLbl="revTx" presStyleIdx="3" presStyleCnt="6">
        <dgm:presLayoutVars>
          <dgm:chMax val="0"/>
          <dgm:chPref val="0"/>
        </dgm:presLayoutVars>
      </dgm:prSet>
      <dgm:spPr/>
    </dgm:pt>
    <dgm:pt modelId="{6E1039BB-6000-43AC-B2F9-B0224F6C00C3}" type="pres">
      <dgm:prSet presAssocID="{91238585-78D8-4F4D-B28E-96EDEAE5E2FB}" presName="sibTrans" presStyleCnt="0"/>
      <dgm:spPr/>
    </dgm:pt>
    <dgm:pt modelId="{E36605F3-DA82-4FEA-B394-9DEAD6CE533C}" type="pres">
      <dgm:prSet presAssocID="{3112C6FB-DF65-407A-A5B6-F280D5BC9234}" presName="compNode" presStyleCnt="0"/>
      <dgm:spPr/>
    </dgm:pt>
    <dgm:pt modelId="{85E9BFCF-5A90-4759-B2EC-0DEEB9B30699}" type="pres">
      <dgm:prSet presAssocID="{3112C6FB-DF65-407A-A5B6-F280D5BC9234}" presName="bgRect" presStyleLbl="bgShp" presStyleIdx="4" presStyleCnt="6"/>
      <dgm:spPr/>
    </dgm:pt>
    <dgm:pt modelId="{535FB209-FC23-453D-BA74-7A4C1D7F453E}" type="pres">
      <dgm:prSet presAssocID="{3112C6FB-DF65-407A-A5B6-F280D5BC923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alculator"/>
        </a:ext>
      </dgm:extLst>
    </dgm:pt>
    <dgm:pt modelId="{366DD872-9BBA-4248-80D2-3DFE2F0EC392}" type="pres">
      <dgm:prSet presAssocID="{3112C6FB-DF65-407A-A5B6-F280D5BC9234}" presName="spaceRect" presStyleCnt="0"/>
      <dgm:spPr/>
    </dgm:pt>
    <dgm:pt modelId="{93DF005E-A3E3-483C-B013-DBF6A2DC9A72}" type="pres">
      <dgm:prSet presAssocID="{3112C6FB-DF65-407A-A5B6-F280D5BC9234}" presName="parTx" presStyleLbl="revTx" presStyleIdx="4" presStyleCnt="6">
        <dgm:presLayoutVars>
          <dgm:chMax val="0"/>
          <dgm:chPref val="0"/>
        </dgm:presLayoutVars>
      </dgm:prSet>
      <dgm:spPr/>
    </dgm:pt>
    <dgm:pt modelId="{3BB34944-6AD0-4844-9408-503161D800A3}" type="pres">
      <dgm:prSet presAssocID="{66BB94F9-3323-4109-AD7F-6D0D1B0DB246}" presName="sibTrans" presStyleCnt="0"/>
      <dgm:spPr/>
    </dgm:pt>
    <dgm:pt modelId="{5AECF4FE-AE65-4277-9AE9-5F7D2CFD474C}" type="pres">
      <dgm:prSet presAssocID="{8C07FF77-CF43-441D-82CB-11104EA427DE}" presName="compNode" presStyleCnt="0"/>
      <dgm:spPr/>
    </dgm:pt>
    <dgm:pt modelId="{08BB160D-9FE5-48F3-A612-5D4327E0F489}" type="pres">
      <dgm:prSet presAssocID="{8C07FF77-CF43-441D-82CB-11104EA427DE}" presName="bgRect" presStyleLbl="bgShp" presStyleIdx="5" presStyleCnt="6"/>
      <dgm:spPr/>
    </dgm:pt>
    <dgm:pt modelId="{9815FD1F-40C6-42F2-8D5B-94D8473200CA}" type="pres">
      <dgm:prSet presAssocID="{8C07FF77-CF43-441D-82CB-11104EA427DE}" presName="iconRect" presStyleLbl="node1" presStyleIdx="5" presStyleCnt="6"/>
      <dgm:spPr/>
    </dgm:pt>
    <dgm:pt modelId="{90149CE0-B518-4C4A-80B2-B377B3A03E6B}" type="pres">
      <dgm:prSet presAssocID="{8C07FF77-CF43-441D-82CB-11104EA427DE}" presName="spaceRect" presStyleCnt="0"/>
      <dgm:spPr/>
    </dgm:pt>
    <dgm:pt modelId="{18D01652-CF76-4AAF-9FEC-D6B8C2FF6FD9}" type="pres">
      <dgm:prSet presAssocID="{8C07FF77-CF43-441D-82CB-11104EA427DE}" presName="parTx" presStyleLbl="revTx" presStyleIdx="5" presStyleCnt="6">
        <dgm:presLayoutVars>
          <dgm:chMax val="0"/>
          <dgm:chPref val="0"/>
        </dgm:presLayoutVars>
      </dgm:prSet>
      <dgm:spPr/>
    </dgm:pt>
  </dgm:ptLst>
  <dgm:cxnLst>
    <dgm:cxn modelId="{FC4B6B03-D5F2-42DC-941F-51673B95706E}" srcId="{7D59ED87-4A5C-40FA-AD3F-F8BB50D94E9B}" destId="{E86E28C3-2D1E-4396-AE2A-0BE843B3B0E4}" srcOrd="3" destOrd="0" parTransId="{8701A73E-3933-4421-8C32-F6B82FA7BFE7}" sibTransId="{91238585-78D8-4F4D-B28E-96EDEAE5E2FB}"/>
    <dgm:cxn modelId="{0800C703-C45B-4263-8C18-1A2B8591FD1C}" srcId="{7D59ED87-4A5C-40FA-AD3F-F8BB50D94E9B}" destId="{FA63D4B4-E00D-49D9-8C27-B4D6E3C2D39C}" srcOrd="0" destOrd="0" parTransId="{760FDAC9-F9BF-4795-9110-31AC17C44752}" sibTransId="{ECBE195F-08AB-4AC6-9D2C-34E4522552A8}"/>
    <dgm:cxn modelId="{54F3F50D-766C-4546-8C8F-3C8A011BFE43}" type="presOf" srcId="{DE4574D4-A0E8-4F76-818A-253F87BBB605}" destId="{C4869DF0-5896-4092-AF31-55895721BF63}" srcOrd="0" destOrd="0" presId="urn:microsoft.com/office/officeart/2018/2/layout/IconVerticalSolidList"/>
    <dgm:cxn modelId="{F54D4322-AFE8-4D93-BE58-7C2A27F12513}" srcId="{7D59ED87-4A5C-40FA-AD3F-F8BB50D94E9B}" destId="{3112C6FB-DF65-407A-A5B6-F280D5BC9234}" srcOrd="4" destOrd="0" parTransId="{84566929-DCFF-4484-A251-613AFD49FDB3}" sibTransId="{66BB94F9-3323-4109-AD7F-6D0D1B0DB246}"/>
    <dgm:cxn modelId="{06DD2369-1919-484A-BB03-C4DE80C8D958}" type="presOf" srcId="{FA63D4B4-E00D-49D9-8C27-B4D6E3C2D39C}" destId="{0FDDD255-09F4-4D56-8C36-F072C5184978}" srcOrd="0" destOrd="0" presId="urn:microsoft.com/office/officeart/2018/2/layout/IconVerticalSolidList"/>
    <dgm:cxn modelId="{5A1AA84D-84E7-4C11-A5E0-930001ECB307}" type="presOf" srcId="{E86E28C3-2D1E-4396-AE2A-0BE843B3B0E4}" destId="{F19A536A-8A09-43A2-8581-2FDE7C56161B}" srcOrd="0" destOrd="0" presId="urn:microsoft.com/office/officeart/2018/2/layout/IconVerticalSolidList"/>
    <dgm:cxn modelId="{7A33B54D-C42A-4026-8B10-91009A916E54}" type="presOf" srcId="{7AB0B1F7-C319-4379-B654-65295D415761}" destId="{22B79230-590D-485D-967D-69E7F65F60CB}" srcOrd="0" destOrd="0" presId="urn:microsoft.com/office/officeart/2018/2/layout/IconVerticalSolidList"/>
    <dgm:cxn modelId="{ED1DF76F-DA50-4FBE-AB1E-1973372657A9}" srcId="{7D59ED87-4A5C-40FA-AD3F-F8BB50D94E9B}" destId="{7AB0B1F7-C319-4379-B654-65295D415761}" srcOrd="2" destOrd="0" parTransId="{79381C26-0945-49BE-80AF-1EBBD484F575}" sibTransId="{7F6CF637-9083-4DB2-90BB-35C21415267E}"/>
    <dgm:cxn modelId="{9A72D450-ADBC-4D96-B09E-AF864EC5E7A5}" type="presOf" srcId="{8C07FF77-CF43-441D-82CB-11104EA427DE}" destId="{18D01652-CF76-4AAF-9FEC-D6B8C2FF6FD9}" srcOrd="0" destOrd="0" presId="urn:microsoft.com/office/officeart/2018/2/layout/IconVerticalSolidList"/>
    <dgm:cxn modelId="{1E37E1AE-3A30-4030-A849-FB1CCD17EBB7}" srcId="{7D59ED87-4A5C-40FA-AD3F-F8BB50D94E9B}" destId="{DE4574D4-A0E8-4F76-818A-253F87BBB605}" srcOrd="1" destOrd="0" parTransId="{96C73B6E-323F-4A0C-A0B1-6D33612D6B7F}" sibTransId="{640C2D49-CAA3-4DFC-BBD9-BCE5DDB9334C}"/>
    <dgm:cxn modelId="{66FFDBDB-33FC-4C3A-899F-DAB19406033B}" type="presOf" srcId="{7D59ED87-4A5C-40FA-AD3F-F8BB50D94E9B}" destId="{6E78F863-3DA8-41A4-A68B-9754B779321F}" srcOrd="0" destOrd="0" presId="urn:microsoft.com/office/officeart/2018/2/layout/IconVerticalSolidList"/>
    <dgm:cxn modelId="{4255FAF4-2526-4C9E-8759-44AB793203CF}" srcId="{7D59ED87-4A5C-40FA-AD3F-F8BB50D94E9B}" destId="{8C07FF77-CF43-441D-82CB-11104EA427DE}" srcOrd="5" destOrd="0" parTransId="{50CA82EC-B799-40C8-B251-ACFA25625BC9}" sibTransId="{A78C35F0-9749-4A66-BAC0-7C048C48DEE3}"/>
    <dgm:cxn modelId="{3879A1FB-5947-4F9C-961D-8521B791BF81}" type="presOf" srcId="{3112C6FB-DF65-407A-A5B6-F280D5BC9234}" destId="{93DF005E-A3E3-483C-B013-DBF6A2DC9A72}" srcOrd="0" destOrd="0" presId="urn:microsoft.com/office/officeart/2018/2/layout/IconVerticalSolidList"/>
    <dgm:cxn modelId="{A6B3ADE6-1928-454E-B477-B6E919D8FC87}" type="presParOf" srcId="{6E78F863-3DA8-41A4-A68B-9754B779321F}" destId="{71676A83-C6B2-42D9-BC64-4CAA9547C3BF}" srcOrd="0" destOrd="0" presId="urn:microsoft.com/office/officeart/2018/2/layout/IconVerticalSolidList"/>
    <dgm:cxn modelId="{B3093404-0FAF-4B0D-B9DE-4EF5EA8BF2FA}" type="presParOf" srcId="{71676A83-C6B2-42D9-BC64-4CAA9547C3BF}" destId="{153F570C-0787-4A1E-A3C2-EDC65BA5CCB1}" srcOrd="0" destOrd="0" presId="urn:microsoft.com/office/officeart/2018/2/layout/IconVerticalSolidList"/>
    <dgm:cxn modelId="{16DA7557-FACD-4102-9DF9-AC33F31C77D6}" type="presParOf" srcId="{71676A83-C6B2-42D9-BC64-4CAA9547C3BF}" destId="{7DB17EA7-E3A4-414F-833A-A2B74703BA91}" srcOrd="1" destOrd="0" presId="urn:microsoft.com/office/officeart/2018/2/layout/IconVerticalSolidList"/>
    <dgm:cxn modelId="{A079D745-D87F-4F1A-A3AD-94CD809DCAAC}" type="presParOf" srcId="{71676A83-C6B2-42D9-BC64-4CAA9547C3BF}" destId="{4ED57784-2C44-4B3D-A199-456BA1BAF170}" srcOrd="2" destOrd="0" presId="urn:microsoft.com/office/officeart/2018/2/layout/IconVerticalSolidList"/>
    <dgm:cxn modelId="{77C94D1A-1E15-4E9C-B1E2-8EA5116F6017}" type="presParOf" srcId="{71676A83-C6B2-42D9-BC64-4CAA9547C3BF}" destId="{0FDDD255-09F4-4D56-8C36-F072C5184978}" srcOrd="3" destOrd="0" presId="urn:microsoft.com/office/officeart/2018/2/layout/IconVerticalSolidList"/>
    <dgm:cxn modelId="{485903F6-9227-48DD-B4FF-E1F40957602A}" type="presParOf" srcId="{6E78F863-3DA8-41A4-A68B-9754B779321F}" destId="{8D8C3F2E-502C-4F83-89F0-AF9C9A3FADB7}" srcOrd="1" destOrd="0" presId="urn:microsoft.com/office/officeart/2018/2/layout/IconVerticalSolidList"/>
    <dgm:cxn modelId="{33E31369-CD82-4E11-861B-2B73D3F9AAD5}" type="presParOf" srcId="{6E78F863-3DA8-41A4-A68B-9754B779321F}" destId="{1F6F91E2-269A-4A1F-B691-004683DAB1FE}" srcOrd="2" destOrd="0" presId="urn:microsoft.com/office/officeart/2018/2/layout/IconVerticalSolidList"/>
    <dgm:cxn modelId="{ED1AEFE9-1EF8-402A-8178-E3148CFC9EEF}" type="presParOf" srcId="{1F6F91E2-269A-4A1F-B691-004683DAB1FE}" destId="{BCCA6AA9-DE49-46F8-BFE5-3B7AE0599A0E}" srcOrd="0" destOrd="0" presId="urn:microsoft.com/office/officeart/2018/2/layout/IconVerticalSolidList"/>
    <dgm:cxn modelId="{A7DA0B9B-6C62-4272-AA45-DD6FB44536DB}" type="presParOf" srcId="{1F6F91E2-269A-4A1F-B691-004683DAB1FE}" destId="{F1A09658-74C7-4C6E-8349-129F2FE23616}" srcOrd="1" destOrd="0" presId="urn:microsoft.com/office/officeart/2018/2/layout/IconVerticalSolidList"/>
    <dgm:cxn modelId="{CAD1C391-5DED-48BD-9644-964CF324051E}" type="presParOf" srcId="{1F6F91E2-269A-4A1F-B691-004683DAB1FE}" destId="{BF478891-D03A-45A4-A31A-5597316A0858}" srcOrd="2" destOrd="0" presId="urn:microsoft.com/office/officeart/2018/2/layout/IconVerticalSolidList"/>
    <dgm:cxn modelId="{0E71DD1D-9E1A-45B7-AB65-60FE89FDA2D5}" type="presParOf" srcId="{1F6F91E2-269A-4A1F-B691-004683DAB1FE}" destId="{C4869DF0-5896-4092-AF31-55895721BF63}" srcOrd="3" destOrd="0" presId="urn:microsoft.com/office/officeart/2018/2/layout/IconVerticalSolidList"/>
    <dgm:cxn modelId="{5007736B-4950-4375-B310-55CA418044EC}" type="presParOf" srcId="{6E78F863-3DA8-41A4-A68B-9754B779321F}" destId="{584F0312-0EB6-468B-9046-D8EDCE099918}" srcOrd="3" destOrd="0" presId="urn:microsoft.com/office/officeart/2018/2/layout/IconVerticalSolidList"/>
    <dgm:cxn modelId="{5D508F85-F360-46CD-833E-54D46583F40D}" type="presParOf" srcId="{6E78F863-3DA8-41A4-A68B-9754B779321F}" destId="{995EF3DB-05F0-4B73-B366-AA1E686D7B2E}" srcOrd="4" destOrd="0" presId="urn:microsoft.com/office/officeart/2018/2/layout/IconVerticalSolidList"/>
    <dgm:cxn modelId="{D8A28556-DD37-4163-8627-B89879123371}" type="presParOf" srcId="{995EF3DB-05F0-4B73-B366-AA1E686D7B2E}" destId="{D8CC42D3-6227-46A7-BE5D-52860380F34F}" srcOrd="0" destOrd="0" presId="urn:microsoft.com/office/officeart/2018/2/layout/IconVerticalSolidList"/>
    <dgm:cxn modelId="{60605979-70AA-4EB6-A947-80D2B052CAC6}" type="presParOf" srcId="{995EF3DB-05F0-4B73-B366-AA1E686D7B2E}" destId="{66740F30-7A42-4888-A6F1-E6F4157C5A89}" srcOrd="1" destOrd="0" presId="urn:microsoft.com/office/officeart/2018/2/layout/IconVerticalSolidList"/>
    <dgm:cxn modelId="{1520F659-53D1-4BCC-85CF-F1544254AEAD}" type="presParOf" srcId="{995EF3DB-05F0-4B73-B366-AA1E686D7B2E}" destId="{EDCDED93-9BC0-493C-81A3-C41472488C1F}" srcOrd="2" destOrd="0" presId="urn:microsoft.com/office/officeart/2018/2/layout/IconVerticalSolidList"/>
    <dgm:cxn modelId="{A4767ECC-50D3-454B-990E-B4596F5EF2C0}" type="presParOf" srcId="{995EF3DB-05F0-4B73-B366-AA1E686D7B2E}" destId="{22B79230-590D-485D-967D-69E7F65F60CB}" srcOrd="3" destOrd="0" presId="urn:microsoft.com/office/officeart/2018/2/layout/IconVerticalSolidList"/>
    <dgm:cxn modelId="{89C5878E-34BB-4B97-8B63-F0F66470DC1C}" type="presParOf" srcId="{6E78F863-3DA8-41A4-A68B-9754B779321F}" destId="{111A1EBB-3B28-4968-BF89-6FC10FE48FC5}" srcOrd="5" destOrd="0" presId="urn:microsoft.com/office/officeart/2018/2/layout/IconVerticalSolidList"/>
    <dgm:cxn modelId="{FC987F41-EB1C-442C-A914-8294AB4A8D48}" type="presParOf" srcId="{6E78F863-3DA8-41A4-A68B-9754B779321F}" destId="{D4CFE8D0-6FED-443A-9F82-6DB1BE5FDB5C}" srcOrd="6" destOrd="0" presId="urn:microsoft.com/office/officeart/2018/2/layout/IconVerticalSolidList"/>
    <dgm:cxn modelId="{46BCD94E-FF19-4E92-8C94-802A7820D54A}" type="presParOf" srcId="{D4CFE8D0-6FED-443A-9F82-6DB1BE5FDB5C}" destId="{7D454EB8-C525-4EE7-B3D4-6AED67C70588}" srcOrd="0" destOrd="0" presId="urn:microsoft.com/office/officeart/2018/2/layout/IconVerticalSolidList"/>
    <dgm:cxn modelId="{9191A9CD-E7A7-4A01-92F5-0E1FBB8123B5}" type="presParOf" srcId="{D4CFE8D0-6FED-443A-9F82-6DB1BE5FDB5C}" destId="{A0741AA1-9BE5-49FB-BF0C-61B3A077A521}" srcOrd="1" destOrd="0" presId="urn:microsoft.com/office/officeart/2018/2/layout/IconVerticalSolidList"/>
    <dgm:cxn modelId="{FBFC1C76-9E44-45FF-A00B-955A0156C690}" type="presParOf" srcId="{D4CFE8D0-6FED-443A-9F82-6DB1BE5FDB5C}" destId="{FED07818-43AD-4680-AF6C-14601A271691}" srcOrd="2" destOrd="0" presId="urn:microsoft.com/office/officeart/2018/2/layout/IconVerticalSolidList"/>
    <dgm:cxn modelId="{DB3A55C6-39E1-4566-97CD-D534A4EFE431}" type="presParOf" srcId="{D4CFE8D0-6FED-443A-9F82-6DB1BE5FDB5C}" destId="{F19A536A-8A09-43A2-8581-2FDE7C56161B}" srcOrd="3" destOrd="0" presId="urn:microsoft.com/office/officeart/2018/2/layout/IconVerticalSolidList"/>
    <dgm:cxn modelId="{CDC6F0C0-8921-4948-9472-69A53B062C7A}" type="presParOf" srcId="{6E78F863-3DA8-41A4-A68B-9754B779321F}" destId="{6E1039BB-6000-43AC-B2F9-B0224F6C00C3}" srcOrd="7" destOrd="0" presId="urn:microsoft.com/office/officeart/2018/2/layout/IconVerticalSolidList"/>
    <dgm:cxn modelId="{F4FF8F76-7B8A-4473-8FDD-110F152259DB}" type="presParOf" srcId="{6E78F863-3DA8-41A4-A68B-9754B779321F}" destId="{E36605F3-DA82-4FEA-B394-9DEAD6CE533C}" srcOrd="8" destOrd="0" presId="urn:microsoft.com/office/officeart/2018/2/layout/IconVerticalSolidList"/>
    <dgm:cxn modelId="{01A3DEC5-9221-4DB6-B9CD-1C4323C07806}" type="presParOf" srcId="{E36605F3-DA82-4FEA-B394-9DEAD6CE533C}" destId="{85E9BFCF-5A90-4759-B2EC-0DEEB9B30699}" srcOrd="0" destOrd="0" presId="urn:microsoft.com/office/officeart/2018/2/layout/IconVerticalSolidList"/>
    <dgm:cxn modelId="{D0D3E5DE-A336-4D2D-BA1C-4D534ADADA72}" type="presParOf" srcId="{E36605F3-DA82-4FEA-B394-9DEAD6CE533C}" destId="{535FB209-FC23-453D-BA74-7A4C1D7F453E}" srcOrd="1" destOrd="0" presId="urn:microsoft.com/office/officeart/2018/2/layout/IconVerticalSolidList"/>
    <dgm:cxn modelId="{8607F101-E9C2-4AD4-AA26-BD2E848487DA}" type="presParOf" srcId="{E36605F3-DA82-4FEA-B394-9DEAD6CE533C}" destId="{366DD872-9BBA-4248-80D2-3DFE2F0EC392}" srcOrd="2" destOrd="0" presId="urn:microsoft.com/office/officeart/2018/2/layout/IconVerticalSolidList"/>
    <dgm:cxn modelId="{1507830E-C677-4F63-8B63-4B365CD1135E}" type="presParOf" srcId="{E36605F3-DA82-4FEA-B394-9DEAD6CE533C}" destId="{93DF005E-A3E3-483C-B013-DBF6A2DC9A72}" srcOrd="3" destOrd="0" presId="urn:microsoft.com/office/officeart/2018/2/layout/IconVerticalSolidList"/>
    <dgm:cxn modelId="{DE2E12BD-22D5-4EC9-ADD2-2E3463F4B86D}" type="presParOf" srcId="{6E78F863-3DA8-41A4-A68B-9754B779321F}" destId="{3BB34944-6AD0-4844-9408-503161D800A3}" srcOrd="9" destOrd="0" presId="urn:microsoft.com/office/officeart/2018/2/layout/IconVerticalSolidList"/>
    <dgm:cxn modelId="{DC8BBA84-A3EF-4574-8052-0C87D1A11FAE}" type="presParOf" srcId="{6E78F863-3DA8-41A4-A68B-9754B779321F}" destId="{5AECF4FE-AE65-4277-9AE9-5F7D2CFD474C}" srcOrd="10" destOrd="0" presId="urn:microsoft.com/office/officeart/2018/2/layout/IconVerticalSolidList"/>
    <dgm:cxn modelId="{C7A39333-5432-4026-81D4-91311B655140}" type="presParOf" srcId="{5AECF4FE-AE65-4277-9AE9-5F7D2CFD474C}" destId="{08BB160D-9FE5-48F3-A612-5D4327E0F489}" srcOrd="0" destOrd="0" presId="urn:microsoft.com/office/officeart/2018/2/layout/IconVerticalSolidList"/>
    <dgm:cxn modelId="{5728571C-647D-4312-8703-C8FF69EE0829}" type="presParOf" srcId="{5AECF4FE-AE65-4277-9AE9-5F7D2CFD474C}" destId="{9815FD1F-40C6-42F2-8D5B-94D8473200CA}" srcOrd="1" destOrd="0" presId="urn:microsoft.com/office/officeart/2018/2/layout/IconVerticalSolidList"/>
    <dgm:cxn modelId="{632539D4-E2D0-4FBF-A2B2-4BB6068A18C5}" type="presParOf" srcId="{5AECF4FE-AE65-4277-9AE9-5F7D2CFD474C}" destId="{90149CE0-B518-4C4A-80B2-B377B3A03E6B}" srcOrd="2" destOrd="0" presId="urn:microsoft.com/office/officeart/2018/2/layout/IconVerticalSolidList"/>
    <dgm:cxn modelId="{C2A1E3A4-1CE1-4CB6-8FB0-2913CBBA32F8}" type="presParOf" srcId="{5AECF4FE-AE65-4277-9AE9-5F7D2CFD474C}" destId="{18D01652-CF76-4AAF-9FEC-D6B8C2FF6F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F570C-0787-4A1E-A3C2-EDC65BA5CCB1}">
      <dsp:nvSpPr>
        <dsp:cNvPr id="0" name=""/>
        <dsp:cNvSpPr/>
      </dsp:nvSpPr>
      <dsp:spPr>
        <a:xfrm>
          <a:off x="0" y="1407"/>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B17EA7-E3A4-414F-833A-A2B74703BA91}">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DDD255-09F4-4D56-8C36-F072C5184978}">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US" sz="1500" kern="1200"/>
            <a:t>Training the model on a larger dataset &amp; achieve higher R scores</a:t>
          </a:r>
        </a:p>
      </dsp:txBody>
      <dsp:txXfrm>
        <a:off x="692764" y="1407"/>
        <a:ext cx="9822835" cy="599796"/>
      </dsp:txXfrm>
    </dsp:sp>
    <dsp:sp modelId="{BCCA6AA9-DE49-46F8-BFE5-3B7AE0599A0E}">
      <dsp:nvSpPr>
        <dsp:cNvPr id="0" name=""/>
        <dsp:cNvSpPr/>
      </dsp:nvSpPr>
      <dsp:spPr>
        <a:xfrm>
          <a:off x="0" y="751152"/>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A09658-74C7-4C6E-8349-129F2FE23616}">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869DF0-5896-4092-AF31-55895721BF63}">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US" sz="1500" kern="1200"/>
            <a:t>Changing Complication classifications to become more balanced</a:t>
          </a:r>
        </a:p>
      </dsp:txBody>
      <dsp:txXfrm>
        <a:off x="692764" y="751152"/>
        <a:ext cx="9822835" cy="599796"/>
      </dsp:txXfrm>
    </dsp:sp>
    <dsp:sp modelId="{D8CC42D3-6227-46A7-BE5D-52860380F34F}">
      <dsp:nvSpPr>
        <dsp:cNvPr id="0" name=""/>
        <dsp:cNvSpPr/>
      </dsp:nvSpPr>
      <dsp:spPr>
        <a:xfrm>
          <a:off x="0" y="150089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740F30-7A42-4888-A6F1-E6F4157C5A89}">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B79230-590D-485D-967D-69E7F65F60CB}">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US" sz="1500" kern="1200"/>
            <a:t>Leverage regressions to fill the data gaps, without additional raw data</a:t>
          </a:r>
        </a:p>
      </dsp:txBody>
      <dsp:txXfrm>
        <a:off x="692764" y="1500898"/>
        <a:ext cx="9822835" cy="599796"/>
      </dsp:txXfrm>
    </dsp:sp>
    <dsp:sp modelId="{7D454EB8-C525-4EE7-B3D4-6AED67C70588}">
      <dsp:nvSpPr>
        <dsp:cNvPr id="0" name=""/>
        <dsp:cNvSpPr/>
      </dsp:nvSpPr>
      <dsp:spPr>
        <a:xfrm>
          <a:off x="0" y="2250643"/>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741AA1-9BE5-49FB-BF0C-61B3A077A521}">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9A536A-8A09-43A2-8581-2FDE7C56161B}">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US" sz="1500" kern="1200"/>
            <a:t>Layer the models to first correctly predict the presence of a Complication, then assess likelihood of specific Complications</a:t>
          </a:r>
        </a:p>
      </dsp:txBody>
      <dsp:txXfrm>
        <a:off x="692764" y="2250643"/>
        <a:ext cx="9822835" cy="599796"/>
      </dsp:txXfrm>
    </dsp:sp>
    <dsp:sp modelId="{85E9BFCF-5A90-4759-B2EC-0DEEB9B30699}">
      <dsp:nvSpPr>
        <dsp:cNvPr id="0" name=""/>
        <dsp:cNvSpPr/>
      </dsp:nvSpPr>
      <dsp:spPr>
        <a:xfrm>
          <a:off x="0" y="300038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5FB209-FC23-453D-BA74-7A4C1D7F453E}">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DF005E-A3E3-483C-B013-DBF6A2DC9A72}">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US" sz="1500" kern="1200"/>
            <a:t>Explore addition of various lifestyle factor variables to the dataset, i.e., diet, living condition, level of education, etc.</a:t>
          </a:r>
        </a:p>
      </dsp:txBody>
      <dsp:txXfrm>
        <a:off x="692764" y="3000388"/>
        <a:ext cx="9822835" cy="599796"/>
      </dsp:txXfrm>
    </dsp:sp>
    <dsp:sp modelId="{08BB160D-9FE5-48F3-A612-5D4327E0F489}">
      <dsp:nvSpPr>
        <dsp:cNvPr id="0" name=""/>
        <dsp:cNvSpPr/>
      </dsp:nvSpPr>
      <dsp:spPr>
        <a:xfrm>
          <a:off x="0" y="3750134"/>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15FD1F-40C6-42F2-8D5B-94D8473200CA}">
      <dsp:nvSpPr>
        <dsp:cNvPr id="0" name=""/>
        <dsp:cNvSpPr/>
      </dsp:nvSpPr>
      <dsp:spPr>
        <a:xfrm>
          <a:off x="181438" y="3885088"/>
          <a:ext cx="329887" cy="32988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D01652-CF76-4AAF-9FEC-D6B8C2FF6FD9}">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rtl="0">
            <a:lnSpc>
              <a:spcPct val="100000"/>
            </a:lnSpc>
            <a:spcBef>
              <a:spcPct val="0"/>
            </a:spcBef>
            <a:spcAft>
              <a:spcPct val="35000"/>
            </a:spcAft>
            <a:buNone/>
          </a:pPr>
          <a:r>
            <a:rPr lang="en-US" sz="1500" kern="1200">
              <a:latin typeface="Aptos Display" panose="020F0302020204030204"/>
            </a:rPr>
            <a:t>Modify the existing approach to allow for "true modeling" - novel inputs and outputs</a:t>
          </a:r>
        </a:p>
      </dsp:txBody>
      <dsp:txXfrm>
        <a:off x="692764" y="3750134"/>
        <a:ext cx="9822835" cy="5997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DB62-0394-2B3B-D60F-194EF4DE6C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FB5F6E-F47B-CD48-A6FD-8EBC89B8A6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10196C-2A46-3BC0-81BE-2B943C37CB7C}"/>
              </a:ext>
            </a:extLst>
          </p:cNvPr>
          <p:cNvSpPr>
            <a:spLocks noGrp="1"/>
          </p:cNvSpPr>
          <p:nvPr>
            <p:ph type="dt" sz="half" idx="10"/>
          </p:nvPr>
        </p:nvSpPr>
        <p:spPr/>
        <p:txBody>
          <a:bodyPr/>
          <a:lstStyle/>
          <a:p>
            <a:fld id="{846CE7D5-CF57-46EF-B807-FDD0502418D4}" type="datetimeFigureOut">
              <a:rPr lang="en-US" smtClean="0"/>
              <a:t>11/27/2024</a:t>
            </a:fld>
            <a:endParaRPr lang="en-US"/>
          </a:p>
        </p:txBody>
      </p:sp>
      <p:sp>
        <p:nvSpPr>
          <p:cNvPr id="5" name="Footer Placeholder 4">
            <a:extLst>
              <a:ext uri="{FF2B5EF4-FFF2-40B4-BE49-F238E27FC236}">
                <a16:creationId xmlns:a16="http://schemas.microsoft.com/office/drawing/2014/main" id="{CBE9B4EF-164A-9487-A1F2-2CC54BE096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425BC-37D1-C98F-27B4-204FE6DCE030}"/>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71691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C9743-3101-306A-F7FC-730C35185A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FBA628-A3CD-4C81-E986-F041E43010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823DD0-5F28-10C0-4F65-CC4DC7AE1E69}"/>
              </a:ext>
            </a:extLst>
          </p:cNvPr>
          <p:cNvSpPr>
            <a:spLocks noGrp="1"/>
          </p:cNvSpPr>
          <p:nvPr>
            <p:ph type="dt" sz="half" idx="10"/>
          </p:nvPr>
        </p:nvSpPr>
        <p:spPr/>
        <p:txBody>
          <a:bodyPr/>
          <a:lstStyle/>
          <a:p>
            <a:fld id="{846CE7D5-CF57-46EF-B807-FDD0502418D4}" type="datetimeFigureOut">
              <a:rPr lang="en-US" smtClean="0"/>
              <a:t>11/27/2024</a:t>
            </a:fld>
            <a:endParaRPr lang="en-US"/>
          </a:p>
        </p:txBody>
      </p:sp>
      <p:sp>
        <p:nvSpPr>
          <p:cNvPr id="5" name="Footer Placeholder 4">
            <a:extLst>
              <a:ext uri="{FF2B5EF4-FFF2-40B4-BE49-F238E27FC236}">
                <a16:creationId xmlns:a16="http://schemas.microsoft.com/office/drawing/2014/main" id="{7CD4B086-8011-7B18-EA6A-D69DA52EC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D79FC2-3A2E-15DD-42E6-B1F1C94529B7}"/>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58371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D61E4-67C9-6AD3-BC42-DF175B807C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0D50DD-4C00-453B-B0BE-2179CA1999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D4664-3235-16D9-333B-02ACCB447F04}"/>
              </a:ext>
            </a:extLst>
          </p:cNvPr>
          <p:cNvSpPr>
            <a:spLocks noGrp="1"/>
          </p:cNvSpPr>
          <p:nvPr>
            <p:ph type="dt" sz="half" idx="10"/>
          </p:nvPr>
        </p:nvSpPr>
        <p:spPr/>
        <p:txBody>
          <a:bodyPr/>
          <a:lstStyle/>
          <a:p>
            <a:fld id="{846CE7D5-CF57-46EF-B807-FDD0502418D4}" type="datetimeFigureOut">
              <a:rPr lang="en-US" smtClean="0"/>
              <a:t>11/27/2024</a:t>
            </a:fld>
            <a:endParaRPr lang="en-US"/>
          </a:p>
        </p:txBody>
      </p:sp>
      <p:sp>
        <p:nvSpPr>
          <p:cNvPr id="5" name="Footer Placeholder 4">
            <a:extLst>
              <a:ext uri="{FF2B5EF4-FFF2-40B4-BE49-F238E27FC236}">
                <a16:creationId xmlns:a16="http://schemas.microsoft.com/office/drawing/2014/main" id="{B2BE5D04-2E11-C5AC-EAC5-F540E3EB97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7D284-BDAC-5CF0-072B-9C57984E1A6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70663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F7FC-24D4-99F0-E4DD-86AEC24492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53E7C3-90FC-55EB-755A-6768C0DFEF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CEDA10-66E8-CC76-0DD6-4D14DFD065ED}"/>
              </a:ext>
            </a:extLst>
          </p:cNvPr>
          <p:cNvSpPr>
            <a:spLocks noGrp="1"/>
          </p:cNvSpPr>
          <p:nvPr>
            <p:ph type="dt" sz="half" idx="10"/>
          </p:nvPr>
        </p:nvSpPr>
        <p:spPr/>
        <p:txBody>
          <a:bodyPr/>
          <a:lstStyle/>
          <a:p>
            <a:fld id="{846CE7D5-CF57-46EF-B807-FDD0502418D4}" type="datetimeFigureOut">
              <a:rPr lang="en-US" smtClean="0"/>
              <a:t>11/27/2024</a:t>
            </a:fld>
            <a:endParaRPr lang="en-US"/>
          </a:p>
        </p:txBody>
      </p:sp>
      <p:sp>
        <p:nvSpPr>
          <p:cNvPr id="5" name="Footer Placeholder 4">
            <a:extLst>
              <a:ext uri="{FF2B5EF4-FFF2-40B4-BE49-F238E27FC236}">
                <a16:creationId xmlns:a16="http://schemas.microsoft.com/office/drawing/2014/main" id="{C2B6A1D6-B30F-FB00-CC5A-A34071A3A0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9C508F-4F33-2E43-464D-174A0179C87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8666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2AF39-28CA-6BBA-598F-D18BCA1072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98ADA0-D4C8-9DA4-69F4-F679AE306E1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9B3D9A-48F0-544C-6981-291275E221B2}"/>
              </a:ext>
            </a:extLst>
          </p:cNvPr>
          <p:cNvSpPr>
            <a:spLocks noGrp="1"/>
          </p:cNvSpPr>
          <p:nvPr>
            <p:ph type="dt" sz="half" idx="10"/>
          </p:nvPr>
        </p:nvSpPr>
        <p:spPr/>
        <p:txBody>
          <a:bodyPr/>
          <a:lstStyle/>
          <a:p>
            <a:fld id="{846CE7D5-CF57-46EF-B807-FDD0502418D4}" type="datetimeFigureOut">
              <a:rPr lang="en-US" smtClean="0"/>
              <a:t>11/27/2024</a:t>
            </a:fld>
            <a:endParaRPr lang="en-US"/>
          </a:p>
        </p:txBody>
      </p:sp>
      <p:sp>
        <p:nvSpPr>
          <p:cNvPr id="5" name="Footer Placeholder 4">
            <a:extLst>
              <a:ext uri="{FF2B5EF4-FFF2-40B4-BE49-F238E27FC236}">
                <a16:creationId xmlns:a16="http://schemas.microsoft.com/office/drawing/2014/main" id="{A92343E5-8CD9-6FF6-28A3-1D8C282319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1F496-1AB6-4FD5-A501-A50EA979A242}"/>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17279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37E98-0D00-3EF9-04F1-269F233CE3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1D438B-E6A1-1EF7-D85C-8F7BEFEBF6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81D333-2ED1-1B6D-A3C4-8DC8D9A9F9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459202-4D28-C5E2-1033-43118C5C3603}"/>
              </a:ext>
            </a:extLst>
          </p:cNvPr>
          <p:cNvSpPr>
            <a:spLocks noGrp="1"/>
          </p:cNvSpPr>
          <p:nvPr>
            <p:ph type="dt" sz="half" idx="10"/>
          </p:nvPr>
        </p:nvSpPr>
        <p:spPr/>
        <p:txBody>
          <a:bodyPr/>
          <a:lstStyle/>
          <a:p>
            <a:fld id="{846CE7D5-CF57-46EF-B807-FDD0502418D4}" type="datetimeFigureOut">
              <a:rPr lang="en-US" smtClean="0"/>
              <a:t>11/27/2024</a:t>
            </a:fld>
            <a:endParaRPr lang="en-US"/>
          </a:p>
        </p:txBody>
      </p:sp>
      <p:sp>
        <p:nvSpPr>
          <p:cNvPr id="6" name="Footer Placeholder 5">
            <a:extLst>
              <a:ext uri="{FF2B5EF4-FFF2-40B4-BE49-F238E27FC236}">
                <a16:creationId xmlns:a16="http://schemas.microsoft.com/office/drawing/2014/main" id="{D4380FB8-D20A-11A9-24BD-36C350C1BC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EDA4EC-C794-49C1-4021-09293C5958B7}"/>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07783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C0941-5A46-46E4-58C6-01AA104234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1D38E7-3921-6055-ED79-5D0A69AD05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0753F1-88AD-693D-FB1A-480D95693D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992F1B-54FC-0572-4CD3-32D68EB827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F2D643-5DCD-E945-DED1-58B1677F07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CCD2B-B0C3-946E-F1D2-1EDC944F8FC8}"/>
              </a:ext>
            </a:extLst>
          </p:cNvPr>
          <p:cNvSpPr>
            <a:spLocks noGrp="1"/>
          </p:cNvSpPr>
          <p:nvPr>
            <p:ph type="dt" sz="half" idx="10"/>
          </p:nvPr>
        </p:nvSpPr>
        <p:spPr/>
        <p:txBody>
          <a:bodyPr/>
          <a:lstStyle/>
          <a:p>
            <a:fld id="{846CE7D5-CF57-46EF-B807-FDD0502418D4}" type="datetimeFigureOut">
              <a:rPr lang="en-US" smtClean="0"/>
              <a:t>11/27/2024</a:t>
            </a:fld>
            <a:endParaRPr lang="en-US"/>
          </a:p>
        </p:txBody>
      </p:sp>
      <p:sp>
        <p:nvSpPr>
          <p:cNvPr id="8" name="Footer Placeholder 7">
            <a:extLst>
              <a:ext uri="{FF2B5EF4-FFF2-40B4-BE49-F238E27FC236}">
                <a16:creationId xmlns:a16="http://schemas.microsoft.com/office/drawing/2014/main" id="{CAF78AE9-59D5-947D-F008-249CC913F6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548619-EFC5-842C-7FE8-E7E67EDB44D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20489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6365-520A-EC99-FDEB-EA2501465B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DDEA34-7797-B0B8-B74E-EF0A63E64280}"/>
              </a:ext>
            </a:extLst>
          </p:cNvPr>
          <p:cNvSpPr>
            <a:spLocks noGrp="1"/>
          </p:cNvSpPr>
          <p:nvPr>
            <p:ph type="dt" sz="half" idx="10"/>
          </p:nvPr>
        </p:nvSpPr>
        <p:spPr/>
        <p:txBody>
          <a:bodyPr/>
          <a:lstStyle/>
          <a:p>
            <a:fld id="{846CE7D5-CF57-46EF-B807-FDD0502418D4}" type="datetimeFigureOut">
              <a:rPr lang="en-US" smtClean="0"/>
              <a:t>11/27/2024</a:t>
            </a:fld>
            <a:endParaRPr lang="en-US"/>
          </a:p>
        </p:txBody>
      </p:sp>
      <p:sp>
        <p:nvSpPr>
          <p:cNvPr id="4" name="Footer Placeholder 3">
            <a:extLst>
              <a:ext uri="{FF2B5EF4-FFF2-40B4-BE49-F238E27FC236}">
                <a16:creationId xmlns:a16="http://schemas.microsoft.com/office/drawing/2014/main" id="{945BE88F-ABF6-7706-A3D6-482D6AD94E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71F3B8-06A0-0C7C-2651-D7C3D61C7AC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60193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36D216-A80B-845C-5F2B-56C7DD368EDE}"/>
              </a:ext>
            </a:extLst>
          </p:cNvPr>
          <p:cNvSpPr>
            <a:spLocks noGrp="1"/>
          </p:cNvSpPr>
          <p:nvPr>
            <p:ph type="dt" sz="half" idx="10"/>
          </p:nvPr>
        </p:nvSpPr>
        <p:spPr/>
        <p:txBody>
          <a:bodyPr/>
          <a:lstStyle/>
          <a:p>
            <a:fld id="{846CE7D5-CF57-46EF-B807-FDD0502418D4}" type="datetimeFigureOut">
              <a:rPr lang="en-US" smtClean="0"/>
              <a:t>11/27/2024</a:t>
            </a:fld>
            <a:endParaRPr lang="en-US"/>
          </a:p>
        </p:txBody>
      </p:sp>
      <p:sp>
        <p:nvSpPr>
          <p:cNvPr id="3" name="Footer Placeholder 2">
            <a:extLst>
              <a:ext uri="{FF2B5EF4-FFF2-40B4-BE49-F238E27FC236}">
                <a16:creationId xmlns:a16="http://schemas.microsoft.com/office/drawing/2014/main" id="{3DC65F90-5F89-4F27-02CD-C8E49BAC3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664414-17C9-BB2E-1090-A7C4FBA8C08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24211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A74F4-F276-B241-8151-59EFDA4E3D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91BD72-A451-4F0C-7225-53F2CF3F13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B8BAB8-862F-0C8D-BABA-6BEAB3C8E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4CA2FE-2319-8BE7-1CF3-CDCB18808DCD}"/>
              </a:ext>
            </a:extLst>
          </p:cNvPr>
          <p:cNvSpPr>
            <a:spLocks noGrp="1"/>
          </p:cNvSpPr>
          <p:nvPr>
            <p:ph type="dt" sz="half" idx="10"/>
          </p:nvPr>
        </p:nvSpPr>
        <p:spPr/>
        <p:txBody>
          <a:bodyPr/>
          <a:lstStyle/>
          <a:p>
            <a:fld id="{846CE7D5-CF57-46EF-B807-FDD0502418D4}" type="datetimeFigureOut">
              <a:rPr lang="en-US" smtClean="0"/>
              <a:t>11/27/2024</a:t>
            </a:fld>
            <a:endParaRPr lang="en-US"/>
          </a:p>
        </p:txBody>
      </p:sp>
      <p:sp>
        <p:nvSpPr>
          <p:cNvPr id="6" name="Footer Placeholder 5">
            <a:extLst>
              <a:ext uri="{FF2B5EF4-FFF2-40B4-BE49-F238E27FC236}">
                <a16:creationId xmlns:a16="http://schemas.microsoft.com/office/drawing/2014/main" id="{D787AFBB-DC89-D0AA-DD27-982985D566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4DC682-9AFE-13F5-04E4-B59DB0C45642}"/>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70776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8AB41-3365-6DB5-CAB9-CA471F60AB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5E9C0F-169E-7682-19D5-9FC794F904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62BC41-496E-D995-6C30-7163992EA9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63CCC9-96FB-8DA4-B688-2895F73580E8}"/>
              </a:ext>
            </a:extLst>
          </p:cNvPr>
          <p:cNvSpPr>
            <a:spLocks noGrp="1"/>
          </p:cNvSpPr>
          <p:nvPr>
            <p:ph type="dt" sz="half" idx="10"/>
          </p:nvPr>
        </p:nvSpPr>
        <p:spPr/>
        <p:txBody>
          <a:bodyPr/>
          <a:lstStyle/>
          <a:p>
            <a:fld id="{846CE7D5-CF57-46EF-B807-FDD0502418D4}" type="datetimeFigureOut">
              <a:rPr lang="en-US" smtClean="0"/>
              <a:t>11/27/2024</a:t>
            </a:fld>
            <a:endParaRPr lang="en-US"/>
          </a:p>
        </p:txBody>
      </p:sp>
      <p:sp>
        <p:nvSpPr>
          <p:cNvPr id="6" name="Footer Placeholder 5">
            <a:extLst>
              <a:ext uri="{FF2B5EF4-FFF2-40B4-BE49-F238E27FC236}">
                <a16:creationId xmlns:a16="http://schemas.microsoft.com/office/drawing/2014/main" id="{8AE51020-4E32-731E-F3CE-F23492CD9B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CE44C8-28CE-C5E5-EBA4-660DFEC45377}"/>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69018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C3710D-68CB-DF19-F8C7-8D76352FCD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7EC7DA-28BE-002E-3301-37DA2ED553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101A4F-EB11-8F8A-A846-2CF338F70A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11/27/2024</a:t>
            </a:fld>
            <a:endParaRPr lang="en-US"/>
          </a:p>
        </p:txBody>
      </p:sp>
      <p:sp>
        <p:nvSpPr>
          <p:cNvPr id="5" name="Footer Placeholder 4">
            <a:extLst>
              <a:ext uri="{FF2B5EF4-FFF2-40B4-BE49-F238E27FC236}">
                <a16:creationId xmlns:a16="http://schemas.microsoft.com/office/drawing/2014/main" id="{A0D1CED4-FDB7-BA2D-2B5D-FCC864754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90073CD-F7EB-C637-5B38-01E4E3023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4161511055"/>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rson In A Lab">
            <a:extLst>
              <a:ext uri="{FF2B5EF4-FFF2-40B4-BE49-F238E27FC236}">
                <a16:creationId xmlns:a16="http://schemas.microsoft.com/office/drawing/2014/main" id="{29FA637D-EE96-D403-2A39-F26CF0ED28C1}"/>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3466" y="643467"/>
            <a:ext cx="5452529" cy="3569242"/>
          </a:xfrm>
        </p:spPr>
        <p:txBody>
          <a:bodyPr anchor="t">
            <a:normAutofit/>
          </a:bodyPr>
          <a:lstStyle/>
          <a:p>
            <a:pPr algn="l"/>
            <a:r>
              <a:rPr lang="en-US" sz="5200">
                <a:solidFill>
                  <a:srgbClr val="FFFFFF"/>
                </a:solidFill>
              </a:rPr>
              <a:t>Predictive Modeling for TAVR Surgery Adverse Events</a:t>
            </a:r>
          </a:p>
        </p:txBody>
      </p:sp>
      <p:sp>
        <p:nvSpPr>
          <p:cNvPr id="3" name="Subtitle 2"/>
          <p:cNvSpPr>
            <a:spLocks noGrp="1"/>
          </p:cNvSpPr>
          <p:nvPr>
            <p:ph type="subTitle" idx="1"/>
          </p:nvPr>
        </p:nvSpPr>
        <p:spPr>
          <a:xfrm>
            <a:off x="643466" y="4551037"/>
            <a:ext cx="5449479" cy="1578054"/>
          </a:xfrm>
        </p:spPr>
        <p:txBody>
          <a:bodyPr vert="horz" lIns="91440" tIns="45720" rIns="91440" bIns="45720" rtlCol="0" anchor="b">
            <a:normAutofit/>
          </a:bodyPr>
          <a:lstStyle/>
          <a:p>
            <a:pPr algn="l"/>
            <a:r>
              <a:rPr lang="en-US">
                <a:solidFill>
                  <a:srgbClr val="FFFFFF"/>
                </a:solidFill>
              </a:rPr>
              <a:t>Harriet Smith, Abdulmalik Ajisegiri, Benjamin Thomas</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0634-E4BA-C6CC-DA63-82A24A9E5850}"/>
              </a:ext>
            </a:extLst>
          </p:cNvPr>
          <p:cNvSpPr>
            <a:spLocks noGrp="1"/>
          </p:cNvSpPr>
          <p:nvPr>
            <p:ph type="title"/>
          </p:nvPr>
        </p:nvSpPr>
        <p:spPr>
          <a:xfrm>
            <a:off x="1113810" y="2235200"/>
            <a:ext cx="4036334" cy="2387600"/>
          </a:xfrm>
        </p:spPr>
        <p:txBody>
          <a:bodyPr vert="horz" lIns="91440" tIns="45720" rIns="91440" bIns="45720" rtlCol="0" anchor="t">
            <a:normAutofit/>
          </a:bodyPr>
          <a:lstStyle/>
          <a:p>
            <a:r>
              <a:rPr lang="en-US" sz="2600" kern="1200">
                <a:solidFill>
                  <a:schemeClr val="tx1"/>
                </a:solidFill>
                <a:latin typeface="+mj-lt"/>
                <a:ea typeface="+mj-ea"/>
                <a:cs typeface="+mj-cs"/>
              </a:rPr>
              <a:t>Combined Random Forest Regression and Gradient Boosting with Yeo-Johnson Transformation yielded a </a:t>
            </a:r>
            <a:r>
              <a:rPr lang="en-US" sz="2600" b="1" kern="1200">
                <a:solidFill>
                  <a:schemeClr val="tx1"/>
                </a:solidFill>
                <a:latin typeface="+mj-lt"/>
                <a:ea typeface="+mj-ea"/>
                <a:cs typeface="+mj-cs"/>
              </a:rPr>
              <a:t>final r-squared of 0.81, and MSE of 0.12</a:t>
            </a:r>
          </a:p>
        </p:txBody>
      </p:sp>
      <p:pic>
        <p:nvPicPr>
          <p:cNvPr id="4" name="Content Placeholder 3" descr="A graph of different colored bars&#10;&#10;Description automatically generated">
            <a:extLst>
              <a:ext uri="{FF2B5EF4-FFF2-40B4-BE49-F238E27FC236}">
                <a16:creationId xmlns:a16="http://schemas.microsoft.com/office/drawing/2014/main" id="{23783B16-2E71-6202-1537-B881473F2BEA}"/>
              </a:ext>
            </a:extLst>
          </p:cNvPr>
          <p:cNvPicPr>
            <a:picLocks noGrp="1" noChangeAspect="1"/>
          </p:cNvPicPr>
          <p:nvPr>
            <p:ph idx="1"/>
          </p:nvPr>
        </p:nvPicPr>
        <p:blipFill>
          <a:blip r:embed="rId2"/>
          <a:stretch>
            <a:fillRect/>
          </a:stretch>
        </p:blipFill>
        <p:spPr>
          <a:xfrm>
            <a:off x="5590339" y="1713590"/>
            <a:ext cx="6034231" cy="3166914"/>
          </a:xfrm>
          <a:prstGeom prst="rect">
            <a:avLst/>
          </a:prstGeom>
        </p:spPr>
      </p:pic>
    </p:spTree>
    <p:extLst>
      <p:ext uri="{BB962C8B-B14F-4D97-AF65-F5344CB8AC3E}">
        <p14:creationId xmlns:p14="http://schemas.microsoft.com/office/powerpoint/2010/main" val="2656859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06631-9197-4D48-0830-26225F516A5B}"/>
              </a:ext>
            </a:extLst>
          </p:cNvPr>
          <p:cNvSpPr>
            <a:spLocks noGrp="1"/>
          </p:cNvSpPr>
          <p:nvPr>
            <p:ph type="title"/>
          </p:nvPr>
        </p:nvSpPr>
        <p:spPr>
          <a:xfrm>
            <a:off x="411480" y="991443"/>
            <a:ext cx="4443154" cy="1087819"/>
          </a:xfrm>
        </p:spPr>
        <p:txBody>
          <a:bodyPr anchor="b">
            <a:normAutofit/>
          </a:bodyPr>
          <a:lstStyle/>
          <a:p>
            <a:r>
              <a:rPr lang="en-US" sz="3400"/>
              <a:t>How the Model Becomes Predictive</a:t>
            </a:r>
          </a:p>
        </p:txBody>
      </p:sp>
      <p:sp>
        <p:nvSpPr>
          <p:cNvPr id="3" name="Content Placeholder 2">
            <a:extLst>
              <a:ext uri="{FF2B5EF4-FFF2-40B4-BE49-F238E27FC236}">
                <a16:creationId xmlns:a16="http://schemas.microsoft.com/office/drawing/2014/main" id="{F62EDDA5-6259-E5D3-2B18-5545B1E0B764}"/>
              </a:ext>
            </a:extLst>
          </p:cNvPr>
          <p:cNvSpPr>
            <a:spLocks noGrp="1"/>
          </p:cNvSpPr>
          <p:nvPr>
            <p:ph idx="1"/>
          </p:nvPr>
        </p:nvSpPr>
        <p:spPr>
          <a:xfrm>
            <a:off x="411480" y="2510108"/>
            <a:ext cx="4608576" cy="3666855"/>
          </a:xfrm>
        </p:spPr>
        <p:txBody>
          <a:bodyPr>
            <a:normAutofit/>
          </a:bodyPr>
          <a:lstStyle/>
          <a:p>
            <a:pPr marL="0" indent="0">
              <a:buNone/>
            </a:pPr>
            <a:r>
              <a:rPr lang="en-US" sz="1500" b="1"/>
              <a:t>Input Patient Data</a:t>
            </a:r>
            <a:r>
              <a:rPr lang="en-US" sz="1500"/>
              <a:t>:</a:t>
            </a:r>
          </a:p>
          <a:p>
            <a:pPr marL="0" indent="0">
              <a:buNone/>
            </a:pPr>
            <a:r>
              <a:rPr lang="en-US" sz="1500"/>
              <a:t>- Clinicians input key features to the model via an interface or API:</a:t>
            </a:r>
          </a:p>
          <a:p>
            <a:pPr marL="914400" lvl="2" indent="0">
              <a:buNone/>
            </a:pPr>
            <a:r>
              <a:rPr lang="en-US" sz="1500" b="1"/>
              <a:t>- Age</a:t>
            </a:r>
            <a:r>
              <a:rPr lang="en-US" sz="1500"/>
              <a:t>, </a:t>
            </a:r>
            <a:r>
              <a:rPr lang="en-US" sz="1500" b="1"/>
              <a:t>BMI</a:t>
            </a:r>
            <a:r>
              <a:rPr lang="en-US" sz="1500"/>
              <a:t>, </a:t>
            </a:r>
            <a:r>
              <a:rPr lang="en-US" sz="1500" b="1"/>
              <a:t>Creatinine</a:t>
            </a:r>
            <a:r>
              <a:rPr lang="en-US" sz="1500"/>
              <a:t>, </a:t>
            </a:r>
            <a:r>
              <a:rPr lang="en-US" sz="1500" b="1"/>
              <a:t>Hematocrit</a:t>
            </a:r>
            <a:r>
              <a:rPr lang="en-US" sz="1500"/>
              <a:t>, </a:t>
            </a:r>
            <a:r>
              <a:rPr lang="en-US" sz="1500" b="1"/>
              <a:t>Sex</a:t>
            </a:r>
            <a:r>
              <a:rPr lang="en-US" sz="1500"/>
              <a:t>, and </a:t>
            </a:r>
            <a:r>
              <a:rPr lang="en-US" sz="1500" b="1"/>
              <a:t>Ethnicity</a:t>
            </a:r>
            <a:r>
              <a:rPr lang="en-US" sz="1500"/>
              <a:t>.</a:t>
            </a:r>
          </a:p>
          <a:p>
            <a:pPr marL="0" indent="0">
              <a:buNone/>
            </a:pPr>
            <a:r>
              <a:rPr lang="en-US" sz="1500" b="1"/>
              <a:t>Prediction Workflow</a:t>
            </a:r>
            <a:r>
              <a:rPr lang="en-US" sz="1500"/>
              <a:t>:</a:t>
            </a:r>
          </a:p>
          <a:p>
            <a:pPr marL="742950" lvl="1" indent="-285750">
              <a:buFont typeface="+mj-lt"/>
              <a:buAutoNum type="arabicPeriod"/>
            </a:pPr>
            <a:r>
              <a:rPr lang="en-US" sz="1500" b="1"/>
              <a:t>Pipeline Execution</a:t>
            </a:r>
            <a:r>
              <a:rPr lang="en-US" sz="1500"/>
              <a:t>:</a:t>
            </a:r>
          </a:p>
          <a:p>
            <a:pPr marL="914400" lvl="2" indent="0">
              <a:buNone/>
            </a:pPr>
            <a:r>
              <a:rPr lang="en-US" sz="1500"/>
              <a:t>- Ensure the predictive pipeline is trained or loaded before use.</a:t>
            </a:r>
          </a:p>
          <a:p>
            <a:pPr marL="742950" lvl="1" indent="-285750">
              <a:buFont typeface="+mj-lt"/>
              <a:buAutoNum type="arabicPeriod"/>
            </a:pPr>
            <a:r>
              <a:rPr lang="en-US" sz="1500" b="1"/>
              <a:t>Outputs</a:t>
            </a:r>
            <a:r>
              <a:rPr lang="en-US" sz="1500"/>
              <a:t>:</a:t>
            </a:r>
          </a:p>
          <a:p>
            <a:pPr marL="914400" lvl="2" indent="0">
              <a:buNone/>
            </a:pPr>
            <a:r>
              <a:rPr lang="en-US" sz="1500" b="1"/>
              <a:t>- Predicted Risk Level</a:t>
            </a:r>
            <a:r>
              <a:rPr lang="en-US" sz="1500"/>
              <a:t> (e.g., High/Low Risk)</a:t>
            </a:r>
          </a:p>
          <a:p>
            <a:pPr marL="914400" lvl="2" indent="0">
              <a:buNone/>
            </a:pPr>
            <a:r>
              <a:rPr lang="en-US" sz="1500" b="1"/>
              <a:t>- Prediction Probability</a:t>
            </a:r>
            <a:r>
              <a:rPr lang="en-US" sz="1500"/>
              <a:t> for risk level.</a:t>
            </a:r>
          </a:p>
          <a:p>
            <a:endParaRPr lang="en-US" sz="1500"/>
          </a:p>
        </p:txBody>
      </p:sp>
      <p:pic>
        <p:nvPicPr>
          <p:cNvPr id="5" name="Picture 4" descr="A computer screen shot of a program code&#10;&#10;Description automatically generated">
            <a:extLst>
              <a:ext uri="{FF2B5EF4-FFF2-40B4-BE49-F238E27FC236}">
                <a16:creationId xmlns:a16="http://schemas.microsoft.com/office/drawing/2014/main" id="{334D3C98-C169-52B2-9402-212EBB9C31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225" y="1131913"/>
            <a:ext cx="6806184" cy="4594173"/>
          </a:xfrm>
          <a:prstGeom prst="rect">
            <a:avLst/>
          </a:prstGeom>
        </p:spPr>
      </p:pic>
    </p:spTree>
    <p:extLst>
      <p:ext uri="{BB962C8B-B14F-4D97-AF65-F5344CB8AC3E}">
        <p14:creationId xmlns:p14="http://schemas.microsoft.com/office/powerpoint/2010/main" val="958314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439B1-0A81-2736-1BA9-1AAB229EB8C3}"/>
              </a:ext>
            </a:extLst>
          </p:cNvPr>
          <p:cNvSpPr>
            <a:spLocks noGrp="1"/>
          </p:cNvSpPr>
          <p:nvPr>
            <p:ph type="title"/>
          </p:nvPr>
        </p:nvSpPr>
        <p:spPr>
          <a:xfrm>
            <a:off x="994610" y="285583"/>
            <a:ext cx="10202779" cy="1325563"/>
          </a:xfrm>
        </p:spPr>
        <p:txBody>
          <a:bodyPr>
            <a:normAutofit/>
          </a:bodyPr>
          <a:lstStyle/>
          <a:p>
            <a:r>
              <a:rPr lang="en-US" sz="4000"/>
              <a:t>Practical Considerations Based on Findings</a:t>
            </a:r>
          </a:p>
        </p:txBody>
      </p:sp>
      <p:sp>
        <p:nvSpPr>
          <p:cNvPr id="3" name="Content Placeholder 2">
            <a:extLst>
              <a:ext uri="{FF2B5EF4-FFF2-40B4-BE49-F238E27FC236}">
                <a16:creationId xmlns:a16="http://schemas.microsoft.com/office/drawing/2014/main" id="{931314BD-237F-8BEF-2F91-0C13E89D669A}"/>
              </a:ext>
            </a:extLst>
          </p:cNvPr>
          <p:cNvSpPr>
            <a:spLocks noGrp="1"/>
          </p:cNvSpPr>
          <p:nvPr>
            <p:ph idx="1"/>
          </p:nvPr>
        </p:nvSpPr>
        <p:spPr>
          <a:xfrm>
            <a:off x="332874" y="1611146"/>
            <a:ext cx="9641443" cy="4839870"/>
          </a:xfrm>
        </p:spPr>
        <p:txBody>
          <a:bodyPr>
            <a:normAutofit/>
          </a:bodyPr>
          <a:lstStyle/>
          <a:p>
            <a:pPr marL="0" indent="0">
              <a:buNone/>
            </a:pPr>
            <a:r>
              <a:rPr lang="en-US" sz="2400" b="1"/>
              <a:t>1. Model Effectiveness</a:t>
            </a:r>
            <a:r>
              <a:rPr lang="en-US" sz="2400"/>
              <a:t>:</a:t>
            </a:r>
          </a:p>
          <a:p>
            <a:pPr marL="0" indent="0">
              <a:buNone/>
            </a:pPr>
            <a:r>
              <a:rPr lang="en-US" sz="2400"/>
              <a:t> Predicts operative risks reliably, demonstrated by a </a:t>
            </a:r>
            <a:r>
              <a:rPr lang="en-US" sz="2400" b="1"/>
              <a:t>Low Risk</a:t>
            </a:r>
            <a:r>
              <a:rPr lang="en-US" sz="2400"/>
              <a:t> prediction and a </a:t>
            </a:r>
            <a:r>
              <a:rPr lang="en-US" sz="2400" b="1"/>
              <a:t>40.9% High Risk probability</a:t>
            </a:r>
            <a:r>
              <a:rPr lang="en-US" sz="2400"/>
              <a:t> for example patient data.</a:t>
            </a:r>
          </a:p>
          <a:p>
            <a:pPr marL="0" indent="0">
              <a:buNone/>
            </a:pPr>
            <a:endParaRPr lang="en-US" sz="2400"/>
          </a:p>
          <a:p>
            <a:pPr marL="0" indent="0">
              <a:buNone/>
            </a:pPr>
            <a:r>
              <a:rPr lang="en-US" sz="2400" b="1"/>
              <a:t>2. Demographic Validation</a:t>
            </a:r>
            <a:r>
              <a:rPr lang="en-US" sz="2400"/>
              <a:t>:</a:t>
            </a:r>
          </a:p>
          <a:p>
            <a:pPr marL="0" indent="0">
              <a:buNone/>
            </a:pPr>
            <a:r>
              <a:rPr lang="en-US" sz="2400"/>
              <a:t>Works well for older patients (peak age ~80), but accuracy for younger demographics may be limited due to data bias.</a:t>
            </a:r>
          </a:p>
          <a:p>
            <a:pPr marL="0" indent="0">
              <a:buNone/>
            </a:pPr>
            <a:endParaRPr lang="en-US" sz="2400"/>
          </a:p>
          <a:p>
            <a:pPr marL="0" indent="0">
              <a:buNone/>
            </a:pPr>
            <a:r>
              <a:rPr lang="en-US" sz="2400" b="1"/>
              <a:t>3.  Actionable Insights</a:t>
            </a:r>
            <a:r>
              <a:rPr lang="en-US" sz="2400"/>
              <a:t>:</a:t>
            </a:r>
          </a:p>
          <a:p>
            <a:pPr marL="0" indent="0">
              <a:buNone/>
            </a:pPr>
            <a:r>
              <a:rPr lang="en-US" sz="2400"/>
              <a:t>Prioritize high-risk patients for pre-operative care.</a:t>
            </a:r>
          </a:p>
          <a:p>
            <a:pPr marL="0" indent="0">
              <a:buNone/>
            </a:pPr>
            <a:r>
              <a:rPr lang="en-US" sz="2400"/>
              <a:t>Integrate into decision-making tools for better clinical workflows.</a:t>
            </a:r>
          </a:p>
          <a:p>
            <a:endParaRPr lang="en-US"/>
          </a:p>
        </p:txBody>
      </p:sp>
    </p:spTree>
    <p:extLst>
      <p:ext uri="{BB962C8B-B14F-4D97-AF65-F5344CB8AC3E}">
        <p14:creationId xmlns:p14="http://schemas.microsoft.com/office/powerpoint/2010/main" val="3210013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F1397-E392-2599-3C48-2D6599BAAFB0}"/>
              </a:ext>
            </a:extLst>
          </p:cNvPr>
          <p:cNvSpPr>
            <a:spLocks noGrp="1"/>
          </p:cNvSpPr>
          <p:nvPr>
            <p:ph type="title"/>
          </p:nvPr>
        </p:nvSpPr>
        <p:spPr/>
        <p:txBody>
          <a:bodyPr>
            <a:normAutofit/>
          </a:bodyPr>
          <a:lstStyle/>
          <a:p>
            <a:r>
              <a:rPr lang="en-US" sz="3500"/>
              <a:t>Next Steps</a:t>
            </a:r>
          </a:p>
        </p:txBody>
      </p:sp>
      <p:graphicFrame>
        <p:nvGraphicFramePr>
          <p:cNvPr id="12" name="Content Placeholder 2">
            <a:extLst>
              <a:ext uri="{FF2B5EF4-FFF2-40B4-BE49-F238E27FC236}">
                <a16:creationId xmlns:a16="http://schemas.microsoft.com/office/drawing/2014/main" id="{732776C8-3B76-2916-BDC3-1CA07ECF2A80}"/>
              </a:ext>
            </a:extLst>
          </p:cNvPr>
          <p:cNvGraphicFramePr>
            <a:graphicFrameLocks noGrp="1"/>
          </p:cNvGraphicFramePr>
          <p:nvPr>
            <p:ph idx="1"/>
            <p:extLst>
              <p:ext uri="{D42A27DB-BD31-4B8C-83A1-F6EECF244321}">
                <p14:modId xmlns:p14="http://schemas.microsoft.com/office/powerpoint/2010/main" val="375976154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4116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D2444-146E-3A6C-7FD2-A7D9BBE93861}"/>
              </a:ext>
            </a:extLst>
          </p:cNvPr>
          <p:cNvSpPr>
            <a:spLocks noGrp="1"/>
          </p:cNvSpPr>
          <p:nvPr>
            <p:ph type="title"/>
          </p:nvPr>
        </p:nvSpPr>
        <p:spPr>
          <a:xfrm>
            <a:off x="838201" y="365125"/>
            <a:ext cx="5846378" cy="1807305"/>
          </a:xfrm>
        </p:spPr>
        <p:txBody>
          <a:bodyPr>
            <a:normAutofit/>
          </a:bodyPr>
          <a:lstStyle/>
          <a:p>
            <a:r>
              <a:rPr lang="en-US"/>
              <a:t>Outcomes &amp; Challenges</a:t>
            </a:r>
          </a:p>
        </p:txBody>
      </p:sp>
      <p:sp>
        <p:nvSpPr>
          <p:cNvPr id="3" name="Content Placeholder 2">
            <a:extLst>
              <a:ext uri="{FF2B5EF4-FFF2-40B4-BE49-F238E27FC236}">
                <a16:creationId xmlns:a16="http://schemas.microsoft.com/office/drawing/2014/main" id="{92F58E23-3889-AB1E-BCEF-4DE64C93878C}"/>
              </a:ext>
            </a:extLst>
          </p:cNvPr>
          <p:cNvSpPr>
            <a:spLocks noGrp="1"/>
          </p:cNvSpPr>
          <p:nvPr>
            <p:ph idx="1"/>
          </p:nvPr>
        </p:nvSpPr>
        <p:spPr>
          <a:xfrm>
            <a:off x="378372" y="2007476"/>
            <a:ext cx="5584414" cy="4169487"/>
          </a:xfrm>
        </p:spPr>
        <p:txBody>
          <a:bodyPr vert="horz" lIns="91440" tIns="45720" rIns="91440" bIns="45720" rtlCol="0">
            <a:normAutofit/>
          </a:bodyPr>
          <a:lstStyle/>
          <a:p>
            <a:r>
              <a:rPr lang="en-US" sz="1700"/>
              <a:t>Random Forest Regression and Gradient Boosting models might benefit from additional tuning</a:t>
            </a:r>
          </a:p>
          <a:p>
            <a:r>
              <a:rPr lang="en-US" sz="1700"/>
              <a:t>Imbalance of data and limited class availability might have contributed to poor residuals</a:t>
            </a:r>
          </a:p>
          <a:p>
            <a:r>
              <a:rPr lang="en-US" sz="1700"/>
              <a:t>Utilization of additional variables not included in the dataset, or better utilization of the Complication information may yield improved results</a:t>
            </a:r>
          </a:p>
          <a:p>
            <a:r>
              <a:rPr lang="en-US" sz="1700"/>
              <a:t>Overall, an r-squared of 0.81 and MSE of 0.12 indicate a relatively strong model with decent goodness of fit to the data.</a:t>
            </a:r>
          </a:p>
        </p:txBody>
      </p:sp>
      <p:pic>
        <p:nvPicPr>
          <p:cNvPr id="5" name="Picture 4" descr="Aerial view of green treetops">
            <a:extLst>
              <a:ext uri="{FF2B5EF4-FFF2-40B4-BE49-F238E27FC236}">
                <a16:creationId xmlns:a16="http://schemas.microsoft.com/office/drawing/2014/main" id="{2D45B3BC-89C0-5D91-704F-18B02D8B2F64}"/>
              </a:ext>
            </a:extLst>
          </p:cNvPr>
          <p:cNvPicPr>
            <a:picLocks noChangeAspect="1"/>
          </p:cNvPicPr>
          <p:nvPr/>
        </p:nvPicPr>
        <p:blipFill>
          <a:blip r:embed="rId2"/>
          <a:srcRect l="17375" r="24587"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257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11706-8715-5FAF-C130-9784F4B02B78}"/>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Sources</a:t>
            </a:r>
          </a:p>
        </p:txBody>
      </p:sp>
      <p:sp>
        <p:nvSpPr>
          <p:cNvPr id="3" name="Content Placeholder 2">
            <a:extLst>
              <a:ext uri="{FF2B5EF4-FFF2-40B4-BE49-F238E27FC236}">
                <a16:creationId xmlns:a16="http://schemas.microsoft.com/office/drawing/2014/main" id="{79E4971D-1D6E-A9C2-5320-AB35EEC47648}"/>
              </a:ext>
            </a:extLst>
          </p:cNvPr>
          <p:cNvSpPr>
            <a:spLocks noGrp="1"/>
          </p:cNvSpPr>
          <p:nvPr>
            <p:ph idx="1"/>
          </p:nvPr>
        </p:nvSpPr>
        <p:spPr>
          <a:xfrm>
            <a:off x="1155548" y="2217343"/>
            <a:ext cx="9880893" cy="3959619"/>
          </a:xfrm>
        </p:spPr>
        <p:txBody>
          <a:bodyPr vert="horz" lIns="91440" tIns="45720" rIns="91440" bIns="45720" rtlCol="0" anchor="t">
            <a:normAutofit/>
          </a:bodyPr>
          <a:lstStyle/>
          <a:p>
            <a:pPr>
              <a:buNone/>
            </a:pPr>
            <a:r>
              <a:rPr lang="en-US" sz="2400">
                <a:ea typeface="+mn-lt"/>
                <a:cs typeface="+mn-lt"/>
              </a:rPr>
              <a:t>Chen, </a:t>
            </a:r>
            <a:r>
              <a:rPr lang="en-US" sz="2400" err="1">
                <a:ea typeface="+mn-lt"/>
                <a:cs typeface="+mn-lt"/>
              </a:rPr>
              <a:t>Lingxiao</a:t>
            </a:r>
            <a:r>
              <a:rPr lang="en-US" sz="2400">
                <a:ea typeface="+mn-lt"/>
                <a:cs typeface="+mn-lt"/>
              </a:rPr>
              <a:t>. “Overview of Clinical Prediction Models.” </a:t>
            </a:r>
            <a:r>
              <a:rPr lang="en-US" sz="2400" i="1">
                <a:ea typeface="+mn-lt"/>
                <a:cs typeface="+mn-lt"/>
              </a:rPr>
              <a:t>Annals of Translational Medicine</a:t>
            </a:r>
            <a:r>
              <a:rPr lang="en-US" sz="2400">
                <a:ea typeface="+mn-lt"/>
                <a:cs typeface="+mn-lt"/>
              </a:rPr>
              <a:t>, U.S. National Library of Medicine, Feb. 2020, pmc.ncbi.nlm.nih.gov/articles/PMC7049012/. </a:t>
            </a:r>
            <a:endParaRPr lang="en-US"/>
          </a:p>
          <a:p>
            <a:pPr>
              <a:buNone/>
            </a:pPr>
            <a:r>
              <a:rPr lang="en-US" sz="2400">
                <a:ea typeface="+mn-lt"/>
                <a:cs typeface="+mn-lt"/>
              </a:rPr>
              <a:t>Kuhn, Max, and Kjell Johnson. </a:t>
            </a:r>
            <a:r>
              <a:rPr lang="en-US" sz="2400" i="1">
                <a:ea typeface="+mn-lt"/>
                <a:cs typeface="+mn-lt"/>
              </a:rPr>
              <a:t>Applied Predictive Modeling</a:t>
            </a:r>
            <a:r>
              <a:rPr lang="en-US" sz="2400">
                <a:ea typeface="+mn-lt"/>
                <a:cs typeface="+mn-lt"/>
              </a:rPr>
              <a:t>. Springer New York, 2016. </a:t>
            </a:r>
            <a:endParaRPr lang="en-US" sz="2400"/>
          </a:p>
          <a:p>
            <a:pPr marL="0" indent="0">
              <a:buNone/>
            </a:pPr>
            <a:endParaRPr lang="en-US" sz="2400"/>
          </a:p>
        </p:txBody>
      </p:sp>
    </p:spTree>
    <p:extLst>
      <p:ext uri="{BB962C8B-B14F-4D97-AF65-F5344CB8AC3E}">
        <p14:creationId xmlns:p14="http://schemas.microsoft.com/office/powerpoint/2010/main" val="1802149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9625B9-F56F-7AFF-45FE-208112E6F9A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1900" kern="1200">
                <a:solidFill>
                  <a:schemeClr val="tx1"/>
                </a:solidFill>
                <a:latin typeface="+mj-lt"/>
                <a:ea typeface="+mj-ea"/>
                <a:cs typeface="+mj-cs"/>
              </a:rPr>
              <a:t>The desired outcome is a model that predicts the Operative Mortality of a TAVR surgery given several variables.</a:t>
            </a:r>
            <a:br>
              <a:rPr lang="en-US" sz="1900" kern="1200">
                <a:solidFill>
                  <a:schemeClr val="tx1"/>
                </a:solidFill>
                <a:latin typeface="+mj-lt"/>
                <a:ea typeface="+mj-ea"/>
                <a:cs typeface="+mj-cs"/>
              </a:rPr>
            </a:br>
            <a:br>
              <a:rPr lang="en-US" sz="1900" kern="1200">
                <a:solidFill>
                  <a:schemeClr val="tx1"/>
                </a:solidFill>
                <a:latin typeface="+mj-lt"/>
                <a:ea typeface="+mj-ea"/>
                <a:cs typeface="+mj-cs"/>
              </a:rPr>
            </a:br>
            <a:r>
              <a:rPr lang="en-US" sz="1900" kern="1200">
                <a:solidFill>
                  <a:schemeClr val="tx1"/>
                </a:solidFill>
                <a:latin typeface="+mj-lt"/>
                <a:ea typeface="+mj-ea"/>
                <a:cs typeface="+mj-cs"/>
              </a:rPr>
              <a:t>This project will discuss an approach to reach Operative Mortality modeling with an r-squared of 0.81, and MSE of 0.12</a:t>
            </a:r>
          </a:p>
        </p:txBody>
      </p:sp>
      <p:sp>
        <p:nvSpPr>
          <p:cNvPr id="7" name="TextBox 6">
            <a:extLst>
              <a:ext uri="{FF2B5EF4-FFF2-40B4-BE49-F238E27FC236}">
                <a16:creationId xmlns:a16="http://schemas.microsoft.com/office/drawing/2014/main" id="{6E4E5E4B-39C2-816E-BC44-D5984B48E536}"/>
              </a:ext>
            </a:extLst>
          </p:cNvPr>
          <p:cNvSpPr txBox="1"/>
          <p:nvPr/>
        </p:nvSpPr>
        <p:spPr>
          <a:xfrm>
            <a:off x="573115" y="1122363"/>
            <a:ext cx="3933306" cy="1208141"/>
          </a:xfrm>
          <a:prstGeom prst="rect">
            <a:avLst/>
          </a:prstGeom>
        </p:spPr>
        <p:txBody>
          <a:bodyPr vert="horz" lIns="91440" tIns="45720" rIns="91440" bIns="45720" rtlCol="0">
            <a:normAutofit/>
          </a:bodyPr>
          <a:lstStyle/>
          <a:p>
            <a:pPr>
              <a:lnSpc>
                <a:spcPct val="90000"/>
              </a:lnSpc>
              <a:spcBef>
                <a:spcPts val="1000"/>
              </a:spcBef>
            </a:pPr>
            <a:r>
              <a:rPr lang="en-US" sz="3600" kern="1200">
                <a:solidFill>
                  <a:schemeClr val="tx1"/>
                </a:solidFill>
                <a:latin typeface="+mn-lt"/>
                <a:ea typeface="+mn-ea"/>
                <a:cs typeface="+mn-cs"/>
              </a:rPr>
              <a:t>Desired Outcome</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graph of a patient&#10;&#10;Description automatically generated">
            <a:extLst>
              <a:ext uri="{FF2B5EF4-FFF2-40B4-BE49-F238E27FC236}">
                <a16:creationId xmlns:a16="http://schemas.microsoft.com/office/drawing/2014/main" id="{D0B09EA9-BC38-4F83-32B0-41B63E72E148}"/>
              </a:ext>
            </a:extLst>
          </p:cNvPr>
          <p:cNvPicPr>
            <a:picLocks noChangeAspect="1"/>
          </p:cNvPicPr>
          <p:nvPr/>
        </p:nvPicPr>
        <p:blipFill>
          <a:blip r:embed="rId2"/>
          <a:stretch>
            <a:fillRect/>
          </a:stretch>
        </p:blipFill>
        <p:spPr>
          <a:xfrm>
            <a:off x="5414356" y="1302546"/>
            <a:ext cx="6408836" cy="4101655"/>
          </a:xfrm>
          <a:prstGeom prst="rect">
            <a:avLst/>
          </a:prstGeom>
        </p:spPr>
      </p:pic>
    </p:spTree>
    <p:extLst>
      <p:ext uri="{BB962C8B-B14F-4D97-AF65-F5344CB8AC3E}">
        <p14:creationId xmlns:p14="http://schemas.microsoft.com/office/powerpoint/2010/main" val="1358507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1849B-CE2F-1FA8-4108-C14748D14360}"/>
              </a:ext>
            </a:extLst>
          </p:cNvPr>
          <p:cNvSpPr>
            <a:spLocks noGrp="1"/>
          </p:cNvSpPr>
          <p:nvPr>
            <p:ph type="title"/>
          </p:nvPr>
        </p:nvSpPr>
        <p:spPr>
          <a:xfrm>
            <a:off x="761800" y="227136"/>
            <a:ext cx="5334197" cy="1708242"/>
          </a:xfrm>
        </p:spPr>
        <p:txBody>
          <a:bodyPr anchor="ctr">
            <a:normAutofit/>
          </a:bodyPr>
          <a:lstStyle/>
          <a:p>
            <a:r>
              <a:rPr lang="en-US" sz="3500"/>
              <a:t>Data Preprocessing &amp; Variable Assignments</a:t>
            </a:r>
          </a:p>
        </p:txBody>
      </p:sp>
      <p:sp>
        <p:nvSpPr>
          <p:cNvPr id="3" name="Content Placeholder 2">
            <a:extLst>
              <a:ext uri="{FF2B5EF4-FFF2-40B4-BE49-F238E27FC236}">
                <a16:creationId xmlns:a16="http://schemas.microsoft.com/office/drawing/2014/main" id="{FC5552D9-DEA2-FC54-1141-79A63EC5AF31}"/>
              </a:ext>
            </a:extLst>
          </p:cNvPr>
          <p:cNvSpPr>
            <a:spLocks noGrp="1"/>
          </p:cNvSpPr>
          <p:nvPr>
            <p:ph idx="1"/>
          </p:nvPr>
        </p:nvSpPr>
        <p:spPr>
          <a:xfrm>
            <a:off x="761800" y="1715572"/>
            <a:ext cx="5326870" cy="4612430"/>
          </a:xfrm>
        </p:spPr>
        <p:txBody>
          <a:bodyPr vert="horz" lIns="91440" tIns="45720" rIns="91440" bIns="45720" rtlCol="0" anchor="ctr">
            <a:normAutofit/>
          </a:bodyPr>
          <a:lstStyle/>
          <a:p>
            <a:r>
              <a:rPr lang="en-US" sz="2000"/>
              <a:t>Blank (</a:t>
            </a:r>
            <a:r>
              <a:rPr lang="en-US" sz="2000" err="1"/>
              <a:t>NaN</a:t>
            </a:r>
            <a:r>
              <a:rPr lang="en-US" sz="2000"/>
              <a:t>) datapoints in the Complications variable were filled with "No Complication"</a:t>
            </a:r>
          </a:p>
          <a:p>
            <a:pPr marL="342900" indent="-342900"/>
            <a:r>
              <a:rPr lang="en-US" sz="2000"/>
              <a:t>Operative Mortality set as the </a:t>
            </a:r>
            <a:r>
              <a:rPr lang="en-US" sz="2000" b="1"/>
              <a:t>Target</a:t>
            </a:r>
            <a:endParaRPr lang="en-US" sz="2000"/>
          </a:p>
          <a:p>
            <a:pPr marL="342900" indent="-342900"/>
            <a:r>
              <a:rPr lang="en-US" sz="2000"/>
              <a:t>Morbidity &amp; Mortality, Stroke, Renal Failure, Reoperation, Prolonged Ventilation, Long Hospital Stay, Short Hospital Stay, Age, BMI, Complication,  Sex, and Insurer initially set as the </a:t>
            </a:r>
            <a:r>
              <a:rPr lang="en-US" sz="2000" b="1"/>
              <a:t>Features</a:t>
            </a:r>
          </a:p>
          <a:p>
            <a:pPr marL="342900" indent="-342900"/>
            <a:r>
              <a:rPr lang="en-US" sz="2000"/>
              <a:t>Blank feature values were dropped</a:t>
            </a:r>
          </a:p>
          <a:p>
            <a:pPr marL="342900" indent="-342900"/>
            <a:r>
              <a:rPr lang="en-US" sz="2000"/>
              <a:t>Sex, Complication, and Insurer were made categorical</a:t>
            </a:r>
          </a:p>
        </p:txBody>
      </p:sp>
      <p:pic>
        <p:nvPicPr>
          <p:cNvPr id="22" name="Picture 21" descr="A picture of an electromagnetic radiation">
            <a:extLst>
              <a:ext uri="{FF2B5EF4-FFF2-40B4-BE49-F238E27FC236}">
                <a16:creationId xmlns:a16="http://schemas.microsoft.com/office/drawing/2014/main" id="{AA14CEBE-A689-D259-3EF7-E9AF74D05F97}"/>
              </a:ext>
            </a:extLst>
          </p:cNvPr>
          <p:cNvPicPr>
            <a:picLocks noChangeAspect="1"/>
          </p:cNvPicPr>
          <p:nvPr/>
        </p:nvPicPr>
        <p:blipFill>
          <a:blip r:embed="rId2"/>
          <a:srcRect l="23758" r="2421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356740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EA1D-05A1-9EBF-9877-C28C8ABBA1C4}"/>
              </a:ext>
            </a:extLst>
          </p:cNvPr>
          <p:cNvSpPr>
            <a:spLocks noGrp="1"/>
          </p:cNvSpPr>
          <p:nvPr>
            <p:ph type="title"/>
          </p:nvPr>
        </p:nvSpPr>
        <p:spPr>
          <a:xfrm>
            <a:off x="821767" y="1350980"/>
            <a:ext cx="9001760" cy="1618489"/>
          </a:xfrm>
        </p:spPr>
        <p:txBody>
          <a:bodyPr anchor="ctr">
            <a:normAutofit/>
          </a:bodyPr>
          <a:lstStyle/>
          <a:p>
            <a:r>
              <a:rPr lang="en-US" sz="2400"/>
              <a:t>Modeling techniques chosen for their ability to handle non-linear, non-normal data with limited sample size and uneven class distribution</a:t>
            </a:r>
          </a:p>
        </p:txBody>
      </p:sp>
      <p:sp>
        <p:nvSpPr>
          <p:cNvPr id="3" name="Content Placeholder 2">
            <a:extLst>
              <a:ext uri="{FF2B5EF4-FFF2-40B4-BE49-F238E27FC236}">
                <a16:creationId xmlns:a16="http://schemas.microsoft.com/office/drawing/2014/main" id="{1D275D3C-7E62-96E6-78E7-6EC57C536CA4}"/>
              </a:ext>
            </a:extLst>
          </p:cNvPr>
          <p:cNvSpPr>
            <a:spLocks noGrp="1"/>
          </p:cNvSpPr>
          <p:nvPr>
            <p:ph idx="1"/>
          </p:nvPr>
        </p:nvSpPr>
        <p:spPr>
          <a:xfrm>
            <a:off x="1285240" y="2969469"/>
            <a:ext cx="8074815" cy="2800395"/>
          </a:xfrm>
        </p:spPr>
        <p:txBody>
          <a:bodyPr vert="horz" lIns="91440" tIns="45720" rIns="91440" bIns="45720" rtlCol="0" anchor="t">
            <a:noAutofit/>
          </a:bodyPr>
          <a:lstStyle/>
          <a:p>
            <a:r>
              <a:rPr lang="en-US" sz="2000"/>
              <a:t>Random Forest Regression: Handles non-linear relationships and is robust against outliers.</a:t>
            </a:r>
          </a:p>
          <a:p>
            <a:r>
              <a:rPr lang="en-US" sz="2000"/>
              <a:t>Gradient Boosting: Optimizes prediction accuracy by reducing error iteratively.</a:t>
            </a:r>
          </a:p>
          <a:p>
            <a:endParaRPr lang="en-US" sz="2000"/>
          </a:p>
          <a:p>
            <a:pPr marL="0" indent="0">
              <a:buNone/>
            </a:pPr>
            <a:r>
              <a:rPr lang="en-US" sz="2000"/>
              <a:t>**Removal of outliers only marginally increased model performance and required removal of Complication classes due to class size. Outliers were thus left in the dataset due to the models' inherent ability to accept outliers.</a:t>
            </a:r>
          </a:p>
        </p:txBody>
      </p:sp>
      <p:sp>
        <p:nvSpPr>
          <p:cNvPr id="5" name="TextBox 4">
            <a:extLst>
              <a:ext uri="{FF2B5EF4-FFF2-40B4-BE49-F238E27FC236}">
                <a16:creationId xmlns:a16="http://schemas.microsoft.com/office/drawing/2014/main" id="{ECB88D7B-88EB-5A5C-8C40-7D569E3B9618}"/>
              </a:ext>
            </a:extLst>
          </p:cNvPr>
          <p:cNvSpPr txBox="1"/>
          <p:nvPr/>
        </p:nvSpPr>
        <p:spPr>
          <a:xfrm>
            <a:off x="1285240" y="300710"/>
            <a:ext cx="9814560" cy="646331"/>
          </a:xfrm>
          <a:prstGeom prst="rect">
            <a:avLst/>
          </a:prstGeom>
          <a:noFill/>
        </p:spPr>
        <p:txBody>
          <a:bodyPr wrap="square">
            <a:spAutoFit/>
          </a:bodyPr>
          <a:lstStyle/>
          <a:p>
            <a:r>
              <a:rPr lang="en-US" sz="3600"/>
              <a:t>Data Preprocessing &amp; Variable Assignments</a:t>
            </a:r>
          </a:p>
        </p:txBody>
      </p:sp>
    </p:spTree>
    <p:extLst>
      <p:ext uri="{BB962C8B-B14F-4D97-AF65-F5344CB8AC3E}">
        <p14:creationId xmlns:p14="http://schemas.microsoft.com/office/powerpoint/2010/main" val="2258301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8F32CC-83B1-6A8C-4A2C-E6118DF7DCDF}"/>
              </a:ext>
            </a:extLst>
          </p:cNvPr>
          <p:cNvSpPr>
            <a:spLocks noGrp="1"/>
          </p:cNvSpPr>
          <p:nvPr>
            <p:ph type="body" idx="1"/>
          </p:nvPr>
        </p:nvSpPr>
        <p:spPr>
          <a:xfrm>
            <a:off x="554038" y="296373"/>
            <a:ext cx="5157787" cy="823912"/>
          </a:xfrm>
        </p:spPr>
        <p:txBody>
          <a:bodyPr>
            <a:normAutofit/>
          </a:bodyPr>
          <a:lstStyle/>
          <a:p>
            <a:pPr algn="ctr"/>
            <a:r>
              <a:rPr lang="en-US" sz="3500" b="0"/>
              <a:t>Before Outlier Removal</a:t>
            </a:r>
          </a:p>
        </p:txBody>
      </p:sp>
      <p:sp>
        <p:nvSpPr>
          <p:cNvPr id="5" name="Text Placeholder 4">
            <a:extLst>
              <a:ext uri="{FF2B5EF4-FFF2-40B4-BE49-F238E27FC236}">
                <a16:creationId xmlns:a16="http://schemas.microsoft.com/office/drawing/2014/main" id="{174E49FC-C4E8-58A4-58D7-33ABEB60AC3F}"/>
              </a:ext>
            </a:extLst>
          </p:cNvPr>
          <p:cNvSpPr>
            <a:spLocks noGrp="1"/>
          </p:cNvSpPr>
          <p:nvPr>
            <p:ph type="body" sz="quarter" idx="3"/>
          </p:nvPr>
        </p:nvSpPr>
        <p:spPr>
          <a:xfrm>
            <a:off x="6399334" y="296373"/>
            <a:ext cx="5183188" cy="823912"/>
          </a:xfrm>
        </p:spPr>
        <p:txBody>
          <a:bodyPr>
            <a:normAutofit/>
          </a:bodyPr>
          <a:lstStyle/>
          <a:p>
            <a:pPr algn="ctr"/>
            <a:r>
              <a:rPr lang="en-US" sz="3500" b="0"/>
              <a:t>After Outlier Removal</a:t>
            </a:r>
          </a:p>
        </p:txBody>
      </p:sp>
      <p:pic>
        <p:nvPicPr>
          <p:cNvPr id="8" name="Content Placeholder 3">
            <a:extLst>
              <a:ext uri="{FF2B5EF4-FFF2-40B4-BE49-F238E27FC236}">
                <a16:creationId xmlns:a16="http://schemas.microsoft.com/office/drawing/2014/main" id="{31B2CA82-5EA1-8381-E831-A1143F6F572F}"/>
              </a:ext>
            </a:extLst>
          </p:cNvPr>
          <p:cNvPicPr>
            <a:picLocks noChangeAspect="1"/>
          </p:cNvPicPr>
          <p:nvPr/>
        </p:nvPicPr>
        <p:blipFill>
          <a:blip r:embed="rId2"/>
          <a:stretch>
            <a:fillRect/>
          </a:stretch>
        </p:blipFill>
        <p:spPr>
          <a:xfrm>
            <a:off x="359734" y="1305079"/>
            <a:ext cx="5544526" cy="4576198"/>
          </a:xfrm>
          <a:prstGeom prst="rect">
            <a:avLst/>
          </a:prstGeom>
          <a:ln>
            <a:noFill/>
          </a:ln>
          <a:effectLst>
            <a:outerShdw blurRad="292100" dist="139700" dir="2700000" algn="tl" rotWithShape="0">
              <a:srgbClr val="333333">
                <a:alpha val="65000"/>
              </a:srgbClr>
            </a:outerShdw>
          </a:effectLst>
        </p:spPr>
      </p:pic>
      <p:pic>
        <p:nvPicPr>
          <p:cNvPr id="10" name="Content Placeholder 4" descr="A group of blue and white graphs&#10;&#10;Description automatically generated">
            <a:extLst>
              <a:ext uri="{FF2B5EF4-FFF2-40B4-BE49-F238E27FC236}">
                <a16:creationId xmlns:a16="http://schemas.microsoft.com/office/drawing/2014/main" id="{93FE5B1B-03A9-54B1-B353-730B9DBA6D5E}"/>
              </a:ext>
            </a:extLst>
          </p:cNvPr>
          <p:cNvPicPr>
            <a:picLocks noChangeAspect="1"/>
          </p:cNvPicPr>
          <p:nvPr/>
        </p:nvPicPr>
        <p:blipFill>
          <a:blip r:embed="rId3"/>
          <a:stretch>
            <a:fillRect/>
          </a:stretch>
        </p:blipFill>
        <p:spPr>
          <a:xfrm>
            <a:off x="6211279" y="1302881"/>
            <a:ext cx="5572884" cy="45908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2610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EA1D-05A1-9EBF-9877-C28C8ABBA1C4}"/>
              </a:ext>
            </a:extLst>
          </p:cNvPr>
          <p:cNvSpPr>
            <a:spLocks noGrp="1"/>
          </p:cNvSpPr>
          <p:nvPr>
            <p:ph type="title"/>
          </p:nvPr>
        </p:nvSpPr>
        <p:spPr>
          <a:xfrm>
            <a:off x="793662" y="386930"/>
            <a:ext cx="10066122" cy="1298448"/>
          </a:xfrm>
        </p:spPr>
        <p:txBody>
          <a:bodyPr anchor="b">
            <a:normAutofit/>
          </a:bodyPr>
          <a:lstStyle/>
          <a:p>
            <a:r>
              <a:rPr lang="en-US" sz="3000"/>
              <a:t>Random Forest Regression and Gradient Boosting were stacked to increase robustness, reduce error, and avoid overfitting</a:t>
            </a:r>
          </a:p>
        </p:txBody>
      </p:sp>
      <p:sp>
        <p:nvSpPr>
          <p:cNvPr id="3" name="Content Placeholder 2">
            <a:extLst>
              <a:ext uri="{FF2B5EF4-FFF2-40B4-BE49-F238E27FC236}">
                <a16:creationId xmlns:a16="http://schemas.microsoft.com/office/drawing/2014/main" id="{1D275D3C-7E62-96E6-78E7-6EC57C536CA4}"/>
              </a:ext>
            </a:extLst>
          </p:cNvPr>
          <p:cNvSpPr>
            <a:spLocks noGrp="1"/>
          </p:cNvSpPr>
          <p:nvPr>
            <p:ph idx="1"/>
          </p:nvPr>
        </p:nvSpPr>
        <p:spPr>
          <a:xfrm>
            <a:off x="793661" y="2599509"/>
            <a:ext cx="4530898" cy="3639450"/>
          </a:xfrm>
        </p:spPr>
        <p:txBody>
          <a:bodyPr vert="horz" lIns="91440" tIns="45720" rIns="91440" bIns="45720" rtlCol="0" anchor="ctr">
            <a:normAutofit/>
          </a:bodyPr>
          <a:lstStyle/>
          <a:p>
            <a:pPr marL="0" indent="0">
              <a:buNone/>
            </a:pPr>
            <a:r>
              <a:rPr lang="en-US" sz="2000"/>
              <a:t>Stacking of the models greatly improved the r-squared value to </a:t>
            </a:r>
            <a:r>
              <a:rPr lang="en-US" sz="2000" b="1"/>
              <a:t>0.80</a:t>
            </a:r>
            <a:r>
              <a:rPr lang="en-US" sz="2000"/>
              <a:t> and reduced the MSE to </a:t>
            </a:r>
            <a:r>
              <a:rPr lang="en-US" sz="2000" b="1"/>
              <a:t>0.49</a:t>
            </a:r>
          </a:p>
          <a:p>
            <a:pPr marL="0" indent="0">
              <a:buNone/>
            </a:pPr>
            <a:endParaRPr lang="en-US" sz="2000" b="1"/>
          </a:p>
          <a:p>
            <a:pPr marL="0" indent="0">
              <a:buNone/>
            </a:pPr>
            <a:r>
              <a:rPr lang="en-US" sz="2000"/>
              <a:t>High MSE might be explained through undesirable residual distributions, shown at right</a:t>
            </a:r>
          </a:p>
        </p:txBody>
      </p:sp>
      <p:pic>
        <p:nvPicPr>
          <p:cNvPr id="4" name="Picture 3" descr="A graph with a line&#10;&#10;Description automatically generated">
            <a:extLst>
              <a:ext uri="{FF2B5EF4-FFF2-40B4-BE49-F238E27FC236}">
                <a16:creationId xmlns:a16="http://schemas.microsoft.com/office/drawing/2014/main" id="{2174634F-0EA9-A254-61BD-27872B02A365}"/>
              </a:ext>
            </a:extLst>
          </p:cNvPr>
          <p:cNvPicPr>
            <a:picLocks noChangeAspect="1"/>
          </p:cNvPicPr>
          <p:nvPr/>
        </p:nvPicPr>
        <p:blipFill>
          <a:blip r:embed="rId2"/>
          <a:stretch>
            <a:fillRect/>
          </a:stretch>
        </p:blipFill>
        <p:spPr>
          <a:xfrm>
            <a:off x="5823141" y="1989348"/>
            <a:ext cx="5429184" cy="4248429"/>
          </a:xfrm>
          <a:prstGeom prst="rect">
            <a:avLst/>
          </a:prstGeom>
        </p:spPr>
      </p:pic>
    </p:spTree>
    <p:extLst>
      <p:ext uri="{BB962C8B-B14F-4D97-AF65-F5344CB8AC3E}">
        <p14:creationId xmlns:p14="http://schemas.microsoft.com/office/powerpoint/2010/main" val="121076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EA1D-05A1-9EBF-9877-C28C8ABBA1C4}"/>
              </a:ext>
            </a:extLst>
          </p:cNvPr>
          <p:cNvSpPr>
            <a:spLocks noGrp="1"/>
          </p:cNvSpPr>
          <p:nvPr>
            <p:ph type="title"/>
          </p:nvPr>
        </p:nvSpPr>
        <p:spPr>
          <a:xfrm>
            <a:off x="645064" y="115674"/>
            <a:ext cx="11053059" cy="1190592"/>
          </a:xfrm>
        </p:spPr>
        <p:txBody>
          <a:bodyPr anchor="b">
            <a:normAutofit/>
          </a:bodyPr>
          <a:lstStyle/>
          <a:p>
            <a:r>
              <a:rPr lang="en-US" sz="2500"/>
              <a:t>Incorporating a Yeo-Johnson Transformation greatly reduced MSE and preserved r-squared</a:t>
            </a:r>
          </a:p>
        </p:txBody>
      </p:sp>
      <p:sp>
        <p:nvSpPr>
          <p:cNvPr id="3" name="Content Placeholder 2">
            <a:extLst>
              <a:ext uri="{FF2B5EF4-FFF2-40B4-BE49-F238E27FC236}">
                <a16:creationId xmlns:a16="http://schemas.microsoft.com/office/drawing/2014/main" id="{1D275D3C-7E62-96E6-78E7-6EC57C536CA4}"/>
              </a:ext>
            </a:extLst>
          </p:cNvPr>
          <p:cNvSpPr>
            <a:spLocks noGrp="1"/>
          </p:cNvSpPr>
          <p:nvPr>
            <p:ph idx="1"/>
          </p:nvPr>
        </p:nvSpPr>
        <p:spPr>
          <a:xfrm>
            <a:off x="645066" y="1708717"/>
            <a:ext cx="4282984" cy="3834327"/>
          </a:xfrm>
        </p:spPr>
        <p:txBody>
          <a:bodyPr vert="horz" lIns="91440" tIns="45720" rIns="91440" bIns="45720" rtlCol="0" anchor="ctr">
            <a:normAutofit/>
          </a:bodyPr>
          <a:lstStyle/>
          <a:p>
            <a:pPr marL="0" indent="0">
              <a:buNone/>
            </a:pPr>
            <a:r>
              <a:rPr lang="en-US" sz="1700"/>
              <a:t>With Yeo-Johnson Transformation, the r-squared value was </a:t>
            </a:r>
            <a:r>
              <a:rPr lang="en-US" sz="1700" b="1"/>
              <a:t>0.79</a:t>
            </a:r>
            <a:r>
              <a:rPr lang="en-US" sz="1700"/>
              <a:t>, and the MSE was </a:t>
            </a:r>
            <a:r>
              <a:rPr lang="en-US" sz="1700" b="1"/>
              <a:t>0.13.</a:t>
            </a:r>
          </a:p>
          <a:p>
            <a:pPr marL="0" indent="0">
              <a:buNone/>
            </a:pPr>
            <a:endParaRPr lang="en-US" sz="1700" b="1"/>
          </a:p>
          <a:p>
            <a:pPr marL="0" indent="0">
              <a:buNone/>
            </a:pPr>
            <a:r>
              <a:rPr lang="en-US" sz="1700"/>
              <a:t>Shown at right, there were similar importance rankings for specified features, suggesting the need for Variance Inflation Factor (VIF) analysis.</a:t>
            </a:r>
          </a:p>
          <a:p>
            <a:pPr marL="0" indent="0">
              <a:buNone/>
            </a:pPr>
            <a:endParaRPr lang="en-US" sz="1700"/>
          </a:p>
          <a:p>
            <a:pPr marL="0" indent="0">
              <a:buNone/>
            </a:pPr>
            <a:r>
              <a:rPr lang="en-US" sz="1700"/>
              <a:t>VIF assesses the degree to which the correlation between feature variables impacts the final regression outcome</a:t>
            </a:r>
          </a:p>
          <a:p>
            <a:pPr marL="0" indent="0">
              <a:buNone/>
            </a:pPr>
            <a:endParaRPr lang="en-US" sz="1700" b="1"/>
          </a:p>
        </p:txBody>
      </p:sp>
      <p:pic>
        <p:nvPicPr>
          <p:cNvPr id="5" name="Picture 4" descr="A graph of a bar graph&#10;&#10;Description automatically generated">
            <a:extLst>
              <a:ext uri="{FF2B5EF4-FFF2-40B4-BE49-F238E27FC236}">
                <a16:creationId xmlns:a16="http://schemas.microsoft.com/office/drawing/2014/main" id="{304C5734-E8A5-40BF-F547-2A3B270FDF79}"/>
              </a:ext>
            </a:extLst>
          </p:cNvPr>
          <p:cNvPicPr>
            <a:picLocks noChangeAspect="1"/>
          </p:cNvPicPr>
          <p:nvPr/>
        </p:nvPicPr>
        <p:blipFill>
          <a:blip r:embed="rId2"/>
          <a:stretch>
            <a:fillRect/>
          </a:stretch>
        </p:blipFill>
        <p:spPr>
          <a:xfrm>
            <a:off x="5137815" y="1807070"/>
            <a:ext cx="6477941" cy="3509220"/>
          </a:xfrm>
          <a:prstGeom prst="rect">
            <a:avLst/>
          </a:prstGeom>
        </p:spPr>
      </p:pic>
    </p:spTree>
    <p:extLst>
      <p:ext uri="{BB962C8B-B14F-4D97-AF65-F5344CB8AC3E}">
        <p14:creationId xmlns:p14="http://schemas.microsoft.com/office/powerpoint/2010/main" val="2532398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5ED9A-E508-65DA-9513-7DDE5662AA57}"/>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4200" kern="1200">
                <a:solidFill>
                  <a:schemeClr val="tx1"/>
                </a:solidFill>
                <a:latin typeface="+mj-lt"/>
                <a:ea typeface="+mj-ea"/>
                <a:cs typeface="+mj-cs"/>
              </a:rPr>
              <a:t>Impact of Feature Correlation on Regression</a:t>
            </a:r>
          </a:p>
        </p:txBody>
      </p:sp>
      <p:pic>
        <p:nvPicPr>
          <p:cNvPr id="4" name="Content Placeholder 3" descr="A chart with different colored squares&#10;&#10;Description automatically generated">
            <a:extLst>
              <a:ext uri="{FF2B5EF4-FFF2-40B4-BE49-F238E27FC236}">
                <a16:creationId xmlns:a16="http://schemas.microsoft.com/office/drawing/2014/main" id="{6C25519E-0854-71A9-78EB-919C3585CAC9}"/>
              </a:ext>
            </a:extLst>
          </p:cNvPr>
          <p:cNvPicPr>
            <a:picLocks noChangeAspect="1"/>
          </p:cNvPicPr>
          <p:nvPr/>
        </p:nvPicPr>
        <p:blipFill>
          <a:blip r:embed="rId2"/>
          <a:stretch>
            <a:fillRect/>
          </a:stretch>
        </p:blipFill>
        <p:spPr>
          <a:xfrm>
            <a:off x="5922492" y="915344"/>
            <a:ext cx="5536001" cy="4968559"/>
          </a:xfrm>
          <a:prstGeom prst="rect">
            <a:avLst/>
          </a:prstGeom>
        </p:spPr>
      </p:pic>
    </p:spTree>
    <p:extLst>
      <p:ext uri="{BB962C8B-B14F-4D97-AF65-F5344CB8AC3E}">
        <p14:creationId xmlns:p14="http://schemas.microsoft.com/office/powerpoint/2010/main" val="2196369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EA1D-05A1-9EBF-9877-C28C8ABBA1C4}"/>
              </a:ext>
            </a:extLst>
          </p:cNvPr>
          <p:cNvSpPr>
            <a:spLocks noGrp="1"/>
          </p:cNvSpPr>
          <p:nvPr>
            <p:ph type="title"/>
          </p:nvPr>
        </p:nvSpPr>
        <p:spPr>
          <a:xfrm>
            <a:off x="8339832" y="2003572"/>
            <a:ext cx="3588200" cy="2846070"/>
          </a:xfrm>
        </p:spPr>
        <p:txBody>
          <a:bodyPr vert="horz" lIns="91440" tIns="45720" rIns="91440" bIns="45720" rtlCol="0" anchor="ctr">
            <a:normAutofit/>
          </a:bodyPr>
          <a:lstStyle/>
          <a:p>
            <a:r>
              <a:rPr lang="en-US" sz="2300"/>
              <a:t>Based on a VIF threshold of 10, </a:t>
            </a:r>
            <a:r>
              <a:rPr lang="en-US" sz="2300" b="1"/>
              <a:t>Morbidity &amp; Mortality was removed</a:t>
            </a:r>
            <a:r>
              <a:rPr lang="en-US" sz="2300"/>
              <a:t>. This yielded an MSE decrease and r-squared increase.</a:t>
            </a:r>
          </a:p>
        </p:txBody>
      </p:sp>
      <p:pic>
        <p:nvPicPr>
          <p:cNvPr id="8" name="Picture 7">
            <a:extLst>
              <a:ext uri="{FF2B5EF4-FFF2-40B4-BE49-F238E27FC236}">
                <a16:creationId xmlns:a16="http://schemas.microsoft.com/office/drawing/2014/main" id="{25E1869C-5CB6-84E2-04CA-F411BCAF6A68}"/>
              </a:ext>
            </a:extLst>
          </p:cNvPr>
          <p:cNvPicPr>
            <a:picLocks noChangeAspect="1"/>
          </p:cNvPicPr>
          <p:nvPr/>
        </p:nvPicPr>
        <p:blipFill>
          <a:blip r:embed="rId2"/>
          <a:srcRect r="-1174"/>
          <a:stretch/>
        </p:blipFill>
        <p:spPr>
          <a:xfrm>
            <a:off x="545237" y="1359118"/>
            <a:ext cx="3685032" cy="4210719"/>
          </a:xfrm>
          <a:prstGeom prst="rect">
            <a:avLst/>
          </a:prstGeom>
        </p:spPr>
      </p:pic>
      <p:pic>
        <p:nvPicPr>
          <p:cNvPr id="4" name="Picture 3" descr="A chart of a patient&amp;#39;s health&#10;&#10;Description automatically generated">
            <a:extLst>
              <a:ext uri="{FF2B5EF4-FFF2-40B4-BE49-F238E27FC236}">
                <a16:creationId xmlns:a16="http://schemas.microsoft.com/office/drawing/2014/main" id="{15DBA23A-2267-B1D5-E6F4-F7AD57510C66}"/>
              </a:ext>
            </a:extLst>
          </p:cNvPr>
          <p:cNvPicPr>
            <a:picLocks noChangeAspect="1"/>
          </p:cNvPicPr>
          <p:nvPr/>
        </p:nvPicPr>
        <p:blipFill>
          <a:blip r:embed="rId3"/>
          <a:srcRect l="496" r="-1653"/>
          <a:stretch/>
        </p:blipFill>
        <p:spPr>
          <a:xfrm>
            <a:off x="4457706" y="1388760"/>
            <a:ext cx="3685032" cy="4151433"/>
          </a:xfrm>
          <a:prstGeom prst="rect">
            <a:avLst/>
          </a:prstGeom>
        </p:spPr>
      </p:pic>
    </p:spTree>
    <p:extLst>
      <p:ext uri="{BB962C8B-B14F-4D97-AF65-F5344CB8AC3E}">
        <p14:creationId xmlns:p14="http://schemas.microsoft.com/office/powerpoint/2010/main" val="89149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Predictive Modeling for TAVR Surgery Adverse Events</vt:lpstr>
      <vt:lpstr>The desired outcome is a model that predicts the Operative Mortality of a TAVR surgery given several variables.  This project will discuss an approach to reach Operative Mortality modeling with an r-squared of 0.81, and MSE of 0.12</vt:lpstr>
      <vt:lpstr>Data Preprocessing &amp; Variable Assignments</vt:lpstr>
      <vt:lpstr>Modeling techniques chosen for their ability to handle non-linear, non-normal data with limited sample size and uneven class distribution</vt:lpstr>
      <vt:lpstr>PowerPoint Presentation</vt:lpstr>
      <vt:lpstr>Random Forest Regression and Gradient Boosting were stacked to increase robustness, reduce error, and avoid overfitting</vt:lpstr>
      <vt:lpstr>Incorporating a Yeo-Johnson Transformation greatly reduced MSE and preserved r-squared</vt:lpstr>
      <vt:lpstr>Impact of Feature Correlation on Regression</vt:lpstr>
      <vt:lpstr>Based on a VIF threshold of 10, Morbidity &amp; Mortality was removed. This yielded an MSE decrease and r-squared increase.</vt:lpstr>
      <vt:lpstr>Combined Random Forest Regression and Gradient Boosting with Yeo-Johnson Transformation yielded a final r-squared of 0.81, and MSE of 0.12</vt:lpstr>
      <vt:lpstr>How the Model Becomes Predictive</vt:lpstr>
      <vt:lpstr>Practical Considerations Based on Findings</vt:lpstr>
      <vt:lpstr>Next Steps</vt:lpstr>
      <vt:lpstr>Outcomes &amp; Challenges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2024-11-18T23:44:41Z</dcterms:created>
  <dcterms:modified xsi:type="dcterms:W3CDTF">2024-11-27T16:56:22Z</dcterms:modified>
</cp:coreProperties>
</file>